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4" r:id="rId4"/>
    <p:sldId id="258" r:id="rId5"/>
    <p:sldId id="260" r:id="rId6"/>
    <p:sldId id="261" r:id="rId7"/>
    <p:sldId id="262" r:id="rId8"/>
    <p:sldId id="263" r:id="rId9"/>
    <p:sldId id="265" r:id="rId10"/>
    <p:sldId id="268" r:id="rId11"/>
    <p:sldId id="266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4EFB-2276-4FCE-8A55-3F97DEEFCF15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29A8-7C8A-4977-9881-C53BAE58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4EFB-2276-4FCE-8A55-3F97DEEFCF15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29A8-7C8A-4977-9881-C53BAE58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4EFB-2276-4FCE-8A55-3F97DEEFCF15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29A8-7C8A-4977-9881-C53BAE58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4EFB-2276-4FCE-8A55-3F97DEEFCF15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29A8-7C8A-4977-9881-C53BAE58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4EFB-2276-4FCE-8A55-3F97DEEFCF15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29A8-7C8A-4977-9881-C53BAE58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4EFB-2276-4FCE-8A55-3F97DEEFCF15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29A8-7C8A-4977-9881-C53BAE58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4EFB-2276-4FCE-8A55-3F97DEEFCF15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29A8-7C8A-4977-9881-C53BAE58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4EFB-2276-4FCE-8A55-3F97DEEFCF15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29A8-7C8A-4977-9881-C53BAE58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4EFB-2276-4FCE-8A55-3F97DEEFCF15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29A8-7C8A-4977-9881-C53BAE58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4EFB-2276-4FCE-8A55-3F97DEEFCF15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29A8-7C8A-4977-9881-C53BAE58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4EFB-2276-4FCE-8A55-3F97DEEFCF15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29A8-7C8A-4977-9881-C53BAE58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14EFB-2276-4FCE-8A55-3F97DEEFCF15}" type="datetimeFigureOut">
              <a:rPr lang="ru-RU" smtClean="0"/>
              <a:pPr/>
              <a:t>27.07.2012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D29A8-7C8A-4977-9881-C53BAE58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torage.futubra.com/source/82342.jpg" TargetMode="External"/><Relationship Id="rId13" Type="http://schemas.openxmlformats.org/officeDocument/2006/relationships/hyperlink" Target="http://www.piter-arch.ru/gallery/detales/557.jpg" TargetMode="External"/><Relationship Id="rId3" Type="http://schemas.openxmlformats.org/officeDocument/2006/relationships/hyperlink" Target="http://s39.radikal.ru/i086/1102/81/eab4c91e4bdb.jpg" TargetMode="External"/><Relationship Id="rId7" Type="http://schemas.openxmlformats.org/officeDocument/2006/relationships/hyperlink" Target="http://i017.radikal.ru/1003/10/55e80dc4cf8b.jpg" TargetMode="External"/><Relationship Id="rId12" Type="http://schemas.openxmlformats.org/officeDocument/2006/relationships/hyperlink" Target="http://onlinereservations.ru/wp-content/uploads/2011/05/Kazan-Cathedral-300x199.jpg" TargetMode="External"/><Relationship Id="rId2" Type="http://schemas.openxmlformats.org/officeDocument/2006/relationships/hyperlink" Target="http://www.pravoslavie.ru/sas/image/100415/41503.p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passkievorota.ru/thumb_pamatnik_kutuzovu_01.jpg" TargetMode="External"/><Relationship Id="rId11" Type="http://schemas.openxmlformats.org/officeDocument/2006/relationships/hyperlink" Target="http://upload.wikimedia.org/wikipedia/commons/thumb/3/32/Gorny.jpg/300px-Gorny.jpg" TargetMode="External"/><Relationship Id="rId5" Type="http://schemas.openxmlformats.org/officeDocument/2006/relationships/hyperlink" Target="http://img-fotki.yandex.ru/get/4527/44617652.a8/0_67709_aa0b8cee_-1-L.jpg" TargetMode="External"/><Relationship Id="rId15" Type="http://schemas.openxmlformats.org/officeDocument/2006/relationships/hyperlink" Target="http://i038.radikal.ru/0801/47/ec27dc48fffft.jpg" TargetMode="External"/><Relationship Id="rId10" Type="http://schemas.openxmlformats.org/officeDocument/2006/relationships/hyperlink" Target="http://s56.radikal.ru/i151/1003/6b/fcc959a01360.jpg" TargetMode="External"/><Relationship Id="rId4" Type="http://schemas.openxmlformats.org/officeDocument/2006/relationships/hyperlink" Target="http://turizm.lib.ru/img/n/nowak_anatolij_wladimirowich/sanct-petersburg/097-proektkazanskogosoborachertezh1838god.jpg" TargetMode="External"/><Relationship Id="rId9" Type="http://schemas.openxmlformats.org/officeDocument/2006/relationships/hyperlink" Target="http://img135.imageshack.us/img135/9309/dscf9010.jpg" TargetMode="External"/><Relationship Id="rId14" Type="http://schemas.openxmlformats.org/officeDocument/2006/relationships/hyperlink" Target="http://www.gymnasium-meschede.de/projekte/projekt12-05/images/Baptisteriumtuer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ocuments\Презентации к курсу Санкт-Петерб\Рисунок_23-5-20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060848"/>
            <a:ext cx="2592288" cy="36004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1560" y="692696"/>
            <a:ext cx="8136904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Algerian" pitchFamily="82" charset="0"/>
              </a:rPr>
              <a:t>    </a:t>
            </a:r>
            <a:r>
              <a:rPr lang="en-US" sz="4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Algerian" pitchFamily="82" charset="0"/>
              </a:rPr>
              <a:t>The Kazan Cathedral</a:t>
            </a:r>
            <a:endParaRPr lang="ru-RU" sz="48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5805264"/>
            <a:ext cx="4139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Учитель английского языка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ГОУ СОШ №180 г. Санкт-Петербург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       Белоброва Е.Д.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Презентация к учебнику М.А.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Гацкевич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2880320" cy="439248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425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The sculpture of John the Baptist 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805264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Was created by the sculptor Ivan </a:t>
            </a:r>
            <a:r>
              <a:rPr lang="en-US" sz="2400" i="1" dirty="0" err="1" smtClean="0">
                <a:solidFill>
                  <a:schemeClr val="accent2">
                    <a:lumMod val="50000"/>
                  </a:schemeClr>
                </a:solidFill>
              </a:rPr>
              <a:t>Martos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3333750" cy="445770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24744"/>
            <a:ext cx="2880320" cy="412586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“The Paradise Doors”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61248"/>
            <a:ext cx="5515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            Were created in the middle</a:t>
            </a:r>
          </a:p>
          <a:p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                of the 15-th century</a:t>
            </a:r>
          </a:p>
          <a:p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by the Italian sculptor Lorenzo </a:t>
            </a:r>
            <a:r>
              <a:rPr lang="en-US" sz="2000" i="1" dirty="0" err="1" smtClean="0">
                <a:solidFill>
                  <a:schemeClr val="accent2">
                    <a:lumMod val="50000"/>
                  </a:schemeClr>
                </a:solidFill>
              </a:rPr>
              <a:t>Giberti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</a:rPr>
              <a:t>The central entrance door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5805264"/>
            <a:ext cx="435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</a:rPr>
              <a:t>Is an exact copy of the “Paradise Doors”  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9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http://www.pravoslavie.ru/sas/image/100415/41503.p.jpg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08720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http://s39.radikal.ru/i086/1102/81/eab4c91e4bdb.jpg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http://turizm.lib.ru/img/n/nowak_anatolij_wladimirowich/sanct-petersburg/097-proektkazanskogosoborachertezh1838god.jpg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91683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http://img-fotki.yandex.ru/get/4527/44617652.a8/0_67709_aa0b8cee_-1-L.jpg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276872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http://spasskievorota.ru/thumb_pamatnik_kutuzovu_01.jpg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636912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http://i017.radikal.ru/1003/10/55e80dc4cf8b.jpg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068960"/>
            <a:ext cx="6399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http://storage.futubra.com/source/82342.jpg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429000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http://img135.imageshack.us/img135/9309/dscf9010.jpg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789040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http://s56.radikal.ru/i151/1003/6b/fcc959a01360.jpg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14908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http://upload.wikimedia.org/wikipedia/commons/thumb/3/32/Gorny.jpg/300px-Gorny.jpg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4797152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http://onlinereservations.ru/wp-content/uploads/2011/05/Kazan-Cathedral-300x199.jpg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515719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www.piter-arch.ru/gallery/detales/557.jpg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47664" y="18864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Использованные интернет-ресурсы.</a:t>
            </a: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544522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www.gymnasium-meschede.de/projekte/projekt12-05/images/Baptisteriumtuer.jpg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6021288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i038.radikal.ru/0801/47/ec27dc48fffft.jpg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20880" cy="583264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6309320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cs typeface="Andalus" pitchFamily="18" charset="-78"/>
              </a:rPr>
              <a:t>Was erected between 1801 and 1811 by the Russian architect Andrei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cs typeface="Andalus" pitchFamily="18" charset="-78"/>
              </a:rPr>
              <a:t>Voronikhin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cs typeface="Andalus" pitchFamily="18" charset="-78"/>
              </a:rPr>
              <a:t>.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6096" y="1412776"/>
            <a:ext cx="3707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</a:rPr>
              <a:t>In honour of the icon</a:t>
            </a:r>
          </a:p>
          <a:p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</a:rPr>
              <a:t> of the Kazan Virgin.</a:t>
            </a:r>
          </a:p>
          <a:p>
            <a:endParaRPr lang="en-US" sz="28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</a:rPr>
              <a:t>The Kazan Virgin was the Patroness of the defenders of the Motherland against enemies.</a:t>
            </a:r>
            <a:endParaRPr lang="ru-RU" sz="28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4032448" cy="432048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459857" cy="432048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3240360" cy="2664296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149080"/>
            <a:ext cx="3168352" cy="2376264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551723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Andrei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Voronikhin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18864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Mining cadet corps</a:t>
            </a: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3645024"/>
            <a:ext cx="33952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>
                <a:solidFill>
                  <a:schemeClr val="accent2">
                    <a:lumMod val="50000"/>
                  </a:schemeClr>
                </a:solidFill>
              </a:rPr>
              <a:t>The rose pavilion in Pavlovsk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238625" cy="481965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4176464" cy="2952328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76056" y="764704"/>
            <a:ext cx="3798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The cathedral overlooks</a:t>
            </a:r>
          </a:p>
          <a:p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Nevsky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Prospect</a:t>
            </a:r>
          </a:p>
          <a:p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with its northern facade.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949280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There are 96 thirteen-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</a:rPr>
              <a:t>metre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-high columns in the 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</a:rPr>
              <a:t>fa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</a:rPr>
              <a:t>ade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 of the cathedral.</a:t>
            </a:r>
            <a:endParaRPr lang="ru-RU" sz="20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4104456" cy="511256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602128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The tomb of the great general Mikhail Kutuzov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1700808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</a:rPr>
              <a:t>   The Kazan Cathedral was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 a monument to Russia’s victory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           over Napoleon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 in the Patriotic war of 1812.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672408" cy="4752528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571875" cy="476250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36096" y="476672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M.Barklay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-de-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Tolli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7667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M.Kutuzov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6381328"/>
            <a:ext cx="915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Were the work of the sculptor Boris </a:t>
            </a:r>
            <a:r>
              <a:rPr lang="en-US" sz="2000" i="1" dirty="0" err="1" smtClean="0"/>
              <a:t>Orlovsky</a:t>
            </a:r>
            <a:r>
              <a:rPr lang="en-US" sz="2000" i="1" dirty="0" smtClean="0"/>
              <a:t> and the architect </a:t>
            </a:r>
            <a:r>
              <a:rPr lang="en-US" sz="2000" i="1" dirty="0" err="1" smtClean="0"/>
              <a:t>Vasily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Stasov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836712"/>
            <a:ext cx="3933825" cy="523875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99792" y="18864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The sculpture of  </a:t>
            </a:r>
            <a:r>
              <a:rPr lang="en-US" sz="2400" i="1" dirty="0" err="1" smtClean="0">
                <a:solidFill>
                  <a:schemeClr val="accent2">
                    <a:lumMod val="50000"/>
                  </a:schemeClr>
                </a:solidFill>
              </a:rPr>
              <a:t>St.Andrew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630932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Was created by the sculptor </a:t>
            </a:r>
            <a:r>
              <a:rPr lang="en-US" sz="2400" i="1" dirty="0" err="1" smtClean="0">
                <a:solidFill>
                  <a:schemeClr val="accent2">
                    <a:lumMod val="50000"/>
                  </a:schemeClr>
                </a:solidFill>
              </a:rPr>
              <a:t>Vasily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2">
                    <a:lumMod val="50000"/>
                  </a:schemeClr>
                </a:solidFill>
              </a:rPr>
              <a:t>Demut-Malinovsky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2880320" cy="403244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26064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The sculpture of Prince Vladimir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17232"/>
            <a:ext cx="61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Was created by the sculptor </a:t>
            </a:r>
            <a:r>
              <a:rPr lang="en-US" sz="2400" i="1" dirty="0" err="1" smtClean="0">
                <a:solidFill>
                  <a:schemeClr val="accent2">
                    <a:lumMod val="50000"/>
                  </a:schemeClr>
                </a:solidFill>
              </a:rPr>
              <a:t>Stepan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2400" i="1" dirty="0" err="1" smtClean="0">
                <a:solidFill>
                  <a:schemeClr val="accent2">
                    <a:lumMod val="50000"/>
                  </a:schemeClr>
                </a:solidFill>
              </a:rPr>
              <a:t>Pimenov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2132856"/>
            <a:ext cx="5406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002060"/>
                </a:solidFill>
              </a:rPr>
              <a:t>Christianity was adopted in Russia 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in the period of Prince Vladimir’s rule 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    in Kiev in approximately 988.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291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58</cp:revision>
  <dcterms:created xsi:type="dcterms:W3CDTF">2012-05-28T14:36:10Z</dcterms:created>
  <dcterms:modified xsi:type="dcterms:W3CDTF">2012-07-27T17:32:11Z</dcterms:modified>
</cp:coreProperties>
</file>