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3300"/>
    <a:srgbClr val="422C16"/>
    <a:srgbClr val="0C788E"/>
    <a:srgbClr val="006666"/>
    <a:srgbClr val="0099CC"/>
    <a:srgbClr val="660066"/>
    <a:srgbClr val="0033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86" d="100"/>
          <a:sy n="86" d="100"/>
        </p:scale>
        <p:origin x="-2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939036-C6B7-4DF3-8160-E3FBA37FC98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EC603F-0F4D-45B9-9AA5-8E2A8A42E326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F753A7B2-CF43-47F6-9840-9FF25B79B6D6}" type="parTrans" cxnId="{54A5E771-0935-42D1-A787-5F867BD3287C}">
      <dgm:prSet/>
      <dgm:spPr/>
      <dgm:t>
        <a:bodyPr/>
        <a:lstStyle/>
        <a:p>
          <a:endParaRPr lang="ru-RU"/>
        </a:p>
      </dgm:t>
    </dgm:pt>
    <dgm:pt modelId="{0076098D-FF44-4E61-B7A5-D2B632ADCA1E}" type="sibTrans" cxnId="{54A5E771-0935-42D1-A787-5F867BD3287C}">
      <dgm:prSet/>
      <dgm:spPr/>
      <dgm:t>
        <a:bodyPr/>
        <a:lstStyle/>
        <a:p>
          <a:endParaRPr lang="ru-RU"/>
        </a:p>
      </dgm:t>
    </dgm:pt>
    <dgm:pt modelId="{6BB1DEFC-CE8F-485F-8D5B-DC11812BB3C0}">
      <dgm:prSet phldrT="[Текст]" custT="1"/>
      <dgm:spPr/>
      <dgm:t>
        <a:bodyPr/>
        <a:lstStyle/>
        <a:p>
          <a:r>
            <a:rPr lang="ru-RU" sz="1600" dirty="0" smtClean="0"/>
            <a:t>способного применять знания</a:t>
          </a:r>
          <a:endParaRPr lang="ru-RU" sz="1600" dirty="0"/>
        </a:p>
      </dgm:t>
    </dgm:pt>
    <dgm:pt modelId="{31D77791-B67C-468E-BBA8-8D04A3625A96}" type="parTrans" cxnId="{713F8ECC-ABD0-4CBA-A0C6-C94D6E29401E}">
      <dgm:prSet/>
      <dgm:spPr/>
      <dgm:t>
        <a:bodyPr/>
        <a:lstStyle/>
        <a:p>
          <a:endParaRPr lang="ru-RU"/>
        </a:p>
      </dgm:t>
    </dgm:pt>
    <dgm:pt modelId="{2577E57C-E119-4D9C-84A7-FEFF98459835}" type="sibTrans" cxnId="{713F8ECC-ABD0-4CBA-A0C6-C94D6E29401E}">
      <dgm:prSet/>
      <dgm:spPr/>
      <dgm:t>
        <a:bodyPr/>
        <a:lstStyle/>
        <a:p>
          <a:endParaRPr lang="ru-RU"/>
        </a:p>
      </dgm:t>
    </dgm:pt>
    <dgm:pt modelId="{2D704579-A2E6-4575-9BC2-D4E3A58832E5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A6CD28AB-C06A-42A9-A565-7E98FDC09745}" type="parTrans" cxnId="{49BE9E9F-8985-4356-AAD3-471B8C80FC9C}">
      <dgm:prSet/>
      <dgm:spPr/>
      <dgm:t>
        <a:bodyPr/>
        <a:lstStyle/>
        <a:p>
          <a:endParaRPr lang="ru-RU"/>
        </a:p>
      </dgm:t>
    </dgm:pt>
    <dgm:pt modelId="{43014011-F8AB-4B69-B48A-CDA308504B80}" type="sibTrans" cxnId="{49BE9E9F-8985-4356-AAD3-471B8C80FC9C}">
      <dgm:prSet/>
      <dgm:spPr/>
      <dgm:t>
        <a:bodyPr/>
        <a:lstStyle/>
        <a:p>
          <a:endParaRPr lang="ru-RU"/>
        </a:p>
      </dgm:t>
    </dgm:pt>
    <dgm:pt modelId="{9E4A9F68-C700-4CAC-8E5A-6C532C4AB741}">
      <dgm:prSet phldrT="[Текст]" custT="1"/>
      <dgm:spPr/>
      <dgm:t>
        <a:bodyPr/>
        <a:lstStyle/>
        <a:p>
          <a:r>
            <a:rPr lang="ru-RU" sz="1600" dirty="0" smtClean="0"/>
            <a:t>умения</a:t>
          </a:r>
          <a:endParaRPr lang="ru-RU" sz="1600" dirty="0"/>
        </a:p>
      </dgm:t>
    </dgm:pt>
    <dgm:pt modelId="{E05D6EDE-6493-4D9C-B6DD-301EA096C1C5}" type="parTrans" cxnId="{71931284-6E55-4696-9949-D39D5795DAB0}">
      <dgm:prSet/>
      <dgm:spPr/>
      <dgm:t>
        <a:bodyPr/>
        <a:lstStyle/>
        <a:p>
          <a:endParaRPr lang="ru-RU"/>
        </a:p>
      </dgm:t>
    </dgm:pt>
    <dgm:pt modelId="{E571A9AE-89E8-4211-B073-CD9D4AAEBA3F}" type="sibTrans" cxnId="{71931284-6E55-4696-9949-D39D5795DAB0}">
      <dgm:prSet/>
      <dgm:spPr/>
      <dgm:t>
        <a:bodyPr/>
        <a:lstStyle/>
        <a:p>
          <a:endParaRPr lang="ru-RU"/>
        </a:p>
      </dgm:t>
    </dgm:pt>
    <dgm:pt modelId="{FAAB282D-6B4B-4775-9E12-498171EA54B1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E0D19565-B446-4DBF-84C1-B064FC66B082}" type="parTrans" cxnId="{638955D4-40F0-4C36-8AAF-21781529FD5D}">
      <dgm:prSet/>
      <dgm:spPr/>
      <dgm:t>
        <a:bodyPr/>
        <a:lstStyle/>
        <a:p>
          <a:endParaRPr lang="ru-RU"/>
        </a:p>
      </dgm:t>
    </dgm:pt>
    <dgm:pt modelId="{A4F2591A-4497-4951-A52D-24E69E13EEA7}" type="sibTrans" cxnId="{638955D4-40F0-4C36-8AAF-21781529FD5D}">
      <dgm:prSet/>
      <dgm:spPr/>
      <dgm:t>
        <a:bodyPr/>
        <a:lstStyle/>
        <a:p>
          <a:endParaRPr lang="ru-RU"/>
        </a:p>
      </dgm:t>
    </dgm:pt>
    <dgm:pt modelId="{3BAFF662-9160-4441-B05F-4FF7A1734007}">
      <dgm:prSet phldrT="[Текст]" custT="1"/>
      <dgm:spPr/>
      <dgm:t>
        <a:bodyPr/>
        <a:lstStyle/>
        <a:p>
          <a:r>
            <a:rPr lang="ru-RU" sz="1600" dirty="0" smtClean="0"/>
            <a:t>личностные качества</a:t>
          </a:r>
          <a:endParaRPr lang="ru-RU" sz="1600" dirty="0"/>
        </a:p>
      </dgm:t>
    </dgm:pt>
    <dgm:pt modelId="{B236D8B0-0007-410E-8689-1E5329BE7790}" type="parTrans" cxnId="{47826A6E-665F-49CA-82AC-38750B2FEA57}">
      <dgm:prSet/>
      <dgm:spPr/>
      <dgm:t>
        <a:bodyPr/>
        <a:lstStyle/>
        <a:p>
          <a:endParaRPr lang="ru-RU"/>
        </a:p>
      </dgm:t>
    </dgm:pt>
    <dgm:pt modelId="{5F58DB58-B9C4-4F4D-822A-726B66DE5AC6}" type="sibTrans" cxnId="{47826A6E-665F-49CA-82AC-38750B2FEA57}">
      <dgm:prSet/>
      <dgm:spPr/>
      <dgm:t>
        <a:bodyPr/>
        <a:lstStyle/>
        <a:p>
          <a:endParaRPr lang="ru-RU"/>
        </a:p>
      </dgm:t>
    </dgm:pt>
    <dgm:pt modelId="{A69D7235-ACAC-4103-99A9-991D580473C3}" type="pres">
      <dgm:prSet presAssocID="{A4939036-C6B7-4DF3-8160-E3FBA37FC98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825418-BD8E-4AED-B24B-D67FA8AB9581}" type="pres">
      <dgm:prSet presAssocID="{E2EC603F-0F4D-45B9-9AA5-8E2A8A42E326}" presName="composite" presStyleCnt="0"/>
      <dgm:spPr/>
    </dgm:pt>
    <dgm:pt modelId="{4244D71E-27C7-4FAE-9A09-8665FB04D294}" type="pres">
      <dgm:prSet presAssocID="{E2EC603F-0F4D-45B9-9AA5-8E2A8A42E32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C5F77-AA66-4977-9716-46B9ACEB716F}" type="pres">
      <dgm:prSet presAssocID="{E2EC603F-0F4D-45B9-9AA5-8E2A8A42E32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73680-6992-4FC3-96A6-880134D0298E}" type="pres">
      <dgm:prSet presAssocID="{0076098D-FF44-4E61-B7A5-D2B632ADCA1E}" presName="sp" presStyleCnt="0"/>
      <dgm:spPr/>
    </dgm:pt>
    <dgm:pt modelId="{54F6AC94-BCAA-4FB3-A823-E317FCEC4A76}" type="pres">
      <dgm:prSet presAssocID="{2D704579-A2E6-4575-9BC2-D4E3A58832E5}" presName="composite" presStyleCnt="0"/>
      <dgm:spPr/>
    </dgm:pt>
    <dgm:pt modelId="{F7B263CB-7DCF-46DF-B024-E69A0A28F303}" type="pres">
      <dgm:prSet presAssocID="{2D704579-A2E6-4575-9BC2-D4E3A58832E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4EE08-C444-4082-9A93-3F677B6CCDDF}" type="pres">
      <dgm:prSet presAssocID="{2D704579-A2E6-4575-9BC2-D4E3A58832E5}" presName="descendantText" presStyleLbl="alignAcc1" presStyleIdx="1" presStyleCnt="3" custLinFactNeighborX="370" custLinFactNeighborY="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878D5E-AC7D-43EE-8CA0-80093E479CF2}" type="pres">
      <dgm:prSet presAssocID="{43014011-F8AB-4B69-B48A-CDA308504B80}" presName="sp" presStyleCnt="0"/>
      <dgm:spPr/>
    </dgm:pt>
    <dgm:pt modelId="{45673465-D4A5-4A5B-8596-D9414F38A200}" type="pres">
      <dgm:prSet presAssocID="{FAAB282D-6B4B-4775-9E12-498171EA54B1}" presName="composite" presStyleCnt="0"/>
      <dgm:spPr/>
    </dgm:pt>
    <dgm:pt modelId="{13AF1FA3-C407-464B-BC58-2D14F990BB97}" type="pres">
      <dgm:prSet presAssocID="{FAAB282D-6B4B-4775-9E12-498171EA54B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AED8F-0589-4FA3-BD79-78B528FCA7AA}" type="pres">
      <dgm:prSet presAssocID="{FAAB282D-6B4B-4775-9E12-498171EA54B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77B216-9154-4889-9030-81FD1C090996}" type="presOf" srcId="{3BAFF662-9160-4441-B05F-4FF7A1734007}" destId="{F82AED8F-0589-4FA3-BD79-78B528FCA7AA}" srcOrd="0" destOrd="0" presId="urn:microsoft.com/office/officeart/2005/8/layout/chevron2"/>
    <dgm:cxn modelId="{638955D4-40F0-4C36-8AAF-21781529FD5D}" srcId="{A4939036-C6B7-4DF3-8160-E3FBA37FC98E}" destId="{FAAB282D-6B4B-4775-9E12-498171EA54B1}" srcOrd="2" destOrd="0" parTransId="{E0D19565-B446-4DBF-84C1-B064FC66B082}" sibTransId="{A4F2591A-4497-4951-A52D-24E69E13EEA7}"/>
    <dgm:cxn modelId="{54A5E771-0935-42D1-A787-5F867BD3287C}" srcId="{A4939036-C6B7-4DF3-8160-E3FBA37FC98E}" destId="{E2EC603F-0F4D-45B9-9AA5-8E2A8A42E326}" srcOrd="0" destOrd="0" parTransId="{F753A7B2-CF43-47F6-9840-9FF25B79B6D6}" sibTransId="{0076098D-FF44-4E61-B7A5-D2B632ADCA1E}"/>
    <dgm:cxn modelId="{71931284-6E55-4696-9949-D39D5795DAB0}" srcId="{2D704579-A2E6-4575-9BC2-D4E3A58832E5}" destId="{9E4A9F68-C700-4CAC-8E5A-6C532C4AB741}" srcOrd="0" destOrd="0" parTransId="{E05D6EDE-6493-4D9C-B6DD-301EA096C1C5}" sibTransId="{E571A9AE-89E8-4211-B073-CD9D4AAEBA3F}"/>
    <dgm:cxn modelId="{AE64AA86-0AF0-4DAE-B5E2-6D1312BBD27B}" type="presOf" srcId="{FAAB282D-6B4B-4775-9E12-498171EA54B1}" destId="{13AF1FA3-C407-464B-BC58-2D14F990BB97}" srcOrd="0" destOrd="0" presId="urn:microsoft.com/office/officeart/2005/8/layout/chevron2"/>
    <dgm:cxn modelId="{9AC4109E-3157-4159-8AAE-B32D10BC11E9}" type="presOf" srcId="{6BB1DEFC-CE8F-485F-8D5B-DC11812BB3C0}" destId="{AF1C5F77-AA66-4977-9716-46B9ACEB716F}" srcOrd="0" destOrd="0" presId="urn:microsoft.com/office/officeart/2005/8/layout/chevron2"/>
    <dgm:cxn modelId="{49BE9E9F-8985-4356-AAD3-471B8C80FC9C}" srcId="{A4939036-C6B7-4DF3-8160-E3FBA37FC98E}" destId="{2D704579-A2E6-4575-9BC2-D4E3A58832E5}" srcOrd="1" destOrd="0" parTransId="{A6CD28AB-C06A-42A9-A565-7E98FDC09745}" sibTransId="{43014011-F8AB-4B69-B48A-CDA308504B80}"/>
    <dgm:cxn modelId="{F1A43A2C-66EC-49D4-ABAF-8FADB7084E8C}" type="presOf" srcId="{2D704579-A2E6-4575-9BC2-D4E3A58832E5}" destId="{F7B263CB-7DCF-46DF-B024-E69A0A28F303}" srcOrd="0" destOrd="0" presId="urn:microsoft.com/office/officeart/2005/8/layout/chevron2"/>
    <dgm:cxn modelId="{713F8ECC-ABD0-4CBA-A0C6-C94D6E29401E}" srcId="{E2EC603F-0F4D-45B9-9AA5-8E2A8A42E326}" destId="{6BB1DEFC-CE8F-485F-8D5B-DC11812BB3C0}" srcOrd="0" destOrd="0" parTransId="{31D77791-B67C-468E-BBA8-8D04A3625A96}" sibTransId="{2577E57C-E119-4D9C-84A7-FEFF98459835}"/>
    <dgm:cxn modelId="{5D5837B6-DAF3-4C64-BD3C-DBAEC9B9A970}" type="presOf" srcId="{E2EC603F-0F4D-45B9-9AA5-8E2A8A42E326}" destId="{4244D71E-27C7-4FAE-9A09-8665FB04D294}" srcOrd="0" destOrd="0" presId="urn:microsoft.com/office/officeart/2005/8/layout/chevron2"/>
    <dgm:cxn modelId="{864E4FF5-49AD-4584-B9BB-416A08E3D9E9}" type="presOf" srcId="{9E4A9F68-C700-4CAC-8E5A-6C532C4AB741}" destId="{7564EE08-C444-4082-9A93-3F677B6CCDDF}" srcOrd="0" destOrd="0" presId="urn:microsoft.com/office/officeart/2005/8/layout/chevron2"/>
    <dgm:cxn modelId="{47826A6E-665F-49CA-82AC-38750B2FEA57}" srcId="{FAAB282D-6B4B-4775-9E12-498171EA54B1}" destId="{3BAFF662-9160-4441-B05F-4FF7A1734007}" srcOrd="0" destOrd="0" parTransId="{B236D8B0-0007-410E-8689-1E5329BE7790}" sibTransId="{5F58DB58-B9C4-4F4D-822A-726B66DE5AC6}"/>
    <dgm:cxn modelId="{7C9DEB91-91DB-46B1-9BF6-CC168E5513AA}" type="presOf" srcId="{A4939036-C6B7-4DF3-8160-E3FBA37FC98E}" destId="{A69D7235-ACAC-4103-99A9-991D580473C3}" srcOrd="0" destOrd="0" presId="urn:microsoft.com/office/officeart/2005/8/layout/chevron2"/>
    <dgm:cxn modelId="{AD0EF9D0-646C-4164-94A0-C5D00E732E23}" type="presParOf" srcId="{A69D7235-ACAC-4103-99A9-991D580473C3}" destId="{CD825418-BD8E-4AED-B24B-D67FA8AB9581}" srcOrd="0" destOrd="0" presId="urn:microsoft.com/office/officeart/2005/8/layout/chevron2"/>
    <dgm:cxn modelId="{BDF2794F-A689-4675-A1C6-52150292193D}" type="presParOf" srcId="{CD825418-BD8E-4AED-B24B-D67FA8AB9581}" destId="{4244D71E-27C7-4FAE-9A09-8665FB04D294}" srcOrd="0" destOrd="0" presId="urn:microsoft.com/office/officeart/2005/8/layout/chevron2"/>
    <dgm:cxn modelId="{1FCF3D6F-591B-419A-8E6A-9232EFF0893D}" type="presParOf" srcId="{CD825418-BD8E-4AED-B24B-D67FA8AB9581}" destId="{AF1C5F77-AA66-4977-9716-46B9ACEB716F}" srcOrd="1" destOrd="0" presId="urn:microsoft.com/office/officeart/2005/8/layout/chevron2"/>
    <dgm:cxn modelId="{B2A7B29A-E6C8-4B9B-BA8B-C20BDBD3222C}" type="presParOf" srcId="{A69D7235-ACAC-4103-99A9-991D580473C3}" destId="{50173680-6992-4FC3-96A6-880134D0298E}" srcOrd="1" destOrd="0" presId="urn:microsoft.com/office/officeart/2005/8/layout/chevron2"/>
    <dgm:cxn modelId="{2CA2E833-07EE-42D1-BA21-E62B4F8F0F7D}" type="presParOf" srcId="{A69D7235-ACAC-4103-99A9-991D580473C3}" destId="{54F6AC94-BCAA-4FB3-A823-E317FCEC4A76}" srcOrd="2" destOrd="0" presId="urn:microsoft.com/office/officeart/2005/8/layout/chevron2"/>
    <dgm:cxn modelId="{D1D0A2B9-2D98-424F-8E98-D14D6F699F4F}" type="presParOf" srcId="{54F6AC94-BCAA-4FB3-A823-E317FCEC4A76}" destId="{F7B263CB-7DCF-46DF-B024-E69A0A28F303}" srcOrd="0" destOrd="0" presId="urn:microsoft.com/office/officeart/2005/8/layout/chevron2"/>
    <dgm:cxn modelId="{CB799319-E1C3-48A4-B033-ACB86257FAA6}" type="presParOf" srcId="{54F6AC94-BCAA-4FB3-A823-E317FCEC4A76}" destId="{7564EE08-C444-4082-9A93-3F677B6CCDDF}" srcOrd="1" destOrd="0" presId="urn:microsoft.com/office/officeart/2005/8/layout/chevron2"/>
    <dgm:cxn modelId="{D08B0795-4ECE-4A8D-8969-A7BE258F22FB}" type="presParOf" srcId="{A69D7235-ACAC-4103-99A9-991D580473C3}" destId="{7D878D5E-AC7D-43EE-8CA0-80093E479CF2}" srcOrd="3" destOrd="0" presId="urn:microsoft.com/office/officeart/2005/8/layout/chevron2"/>
    <dgm:cxn modelId="{1776A3B1-895E-4606-BDAD-650337D73152}" type="presParOf" srcId="{A69D7235-ACAC-4103-99A9-991D580473C3}" destId="{45673465-D4A5-4A5B-8596-D9414F38A200}" srcOrd="4" destOrd="0" presId="urn:microsoft.com/office/officeart/2005/8/layout/chevron2"/>
    <dgm:cxn modelId="{C621CE5D-A920-4006-8CC6-EEDA482CF93E}" type="presParOf" srcId="{45673465-D4A5-4A5B-8596-D9414F38A200}" destId="{13AF1FA3-C407-464B-BC58-2D14F990BB97}" srcOrd="0" destOrd="0" presId="urn:microsoft.com/office/officeart/2005/8/layout/chevron2"/>
    <dgm:cxn modelId="{C5AF94B1-2538-4112-AAC8-C88FB72D747D}" type="presParOf" srcId="{45673465-D4A5-4A5B-8596-D9414F38A200}" destId="{F82AED8F-0589-4FA3-BD79-78B528FCA7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0EEA04-C95C-48FB-A977-63A8D150734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FC9562-CFEA-454C-B473-68F18D74BFC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rPr>
            <a:t>Информационный подход к исследованию современного мира</a:t>
          </a:r>
          <a:endParaRPr lang="ru-RU" sz="18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7EA16A-88DB-4CBA-B08B-AC9C52D4634F}" type="parTrans" cxnId="{44CC1868-8EA3-4430-8E97-CFCEF3193F92}">
      <dgm:prSet/>
      <dgm:spPr/>
      <dgm:t>
        <a:bodyPr/>
        <a:lstStyle/>
        <a:p>
          <a:endParaRPr lang="ru-RU"/>
        </a:p>
      </dgm:t>
    </dgm:pt>
    <dgm:pt modelId="{5CAC2550-BDFF-4171-8E4C-0B899492832F}" type="sibTrans" cxnId="{44CC1868-8EA3-4430-8E97-CFCEF3193F92}">
      <dgm:prSet/>
      <dgm:spPr/>
      <dgm:t>
        <a:bodyPr/>
        <a:lstStyle/>
        <a:p>
          <a:endParaRPr lang="ru-RU"/>
        </a:p>
      </dgm:t>
    </dgm:pt>
    <dgm:pt modelId="{431A2768-3B30-48DE-9507-662B69D8EB9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Применение ИТ в  </a:t>
          </a:r>
          <a:r>
            <a:rPr lang="ru-RU" sz="1800" b="1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rPr>
            <a:t>преподавании</a:t>
          </a:r>
          <a:br>
            <a:rPr lang="ru-RU" sz="1800" b="1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rPr>
          </a:br>
          <a:r>
            <a:rPr lang="ru-RU" sz="1800" b="1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rPr>
            <a:t>учебной дисциплины «Информатика и ИКТ» </a:t>
          </a:r>
          <a:r>
            <a:rPr lang="ru-RU" sz="1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8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A424F8-3C2E-4538-80EC-CD66D0FF18FC}" type="parTrans" cxnId="{D2FFD1DF-A340-4B66-9E28-B5ADA33219C1}">
      <dgm:prSet/>
      <dgm:spPr/>
      <dgm:t>
        <a:bodyPr/>
        <a:lstStyle/>
        <a:p>
          <a:endParaRPr lang="ru-RU"/>
        </a:p>
      </dgm:t>
    </dgm:pt>
    <dgm:pt modelId="{7418BE47-714E-424A-AED3-E0B788553731}" type="sibTrans" cxnId="{D2FFD1DF-A340-4B66-9E28-B5ADA33219C1}">
      <dgm:prSet/>
      <dgm:spPr/>
      <dgm:t>
        <a:bodyPr/>
        <a:lstStyle/>
        <a:p>
          <a:endParaRPr lang="ru-RU"/>
        </a:p>
      </dgm:t>
    </dgm:pt>
    <dgm:pt modelId="{7B40483B-2267-4D09-A474-863463F871FE}" type="pres">
      <dgm:prSet presAssocID="{760EEA04-C95C-48FB-A977-63A8D15073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427889-8A10-4ADF-B754-71C1848BAD89}" type="pres">
      <dgm:prSet presAssocID="{431A2768-3B30-48DE-9507-662B69D8EB93}" presName="boxAndChildren" presStyleCnt="0"/>
      <dgm:spPr/>
    </dgm:pt>
    <dgm:pt modelId="{9529EC28-7470-4F6F-9541-87C82FD14636}" type="pres">
      <dgm:prSet presAssocID="{431A2768-3B30-48DE-9507-662B69D8EB93}" presName="parentTextBox" presStyleLbl="node1" presStyleIdx="0" presStyleCnt="2" custLinFactNeighborY="6549"/>
      <dgm:spPr/>
      <dgm:t>
        <a:bodyPr/>
        <a:lstStyle/>
        <a:p>
          <a:endParaRPr lang="ru-RU"/>
        </a:p>
      </dgm:t>
    </dgm:pt>
    <dgm:pt modelId="{AA3C3D5D-DE9F-4E3B-A5D6-2B893D595EFF}" type="pres">
      <dgm:prSet presAssocID="{5CAC2550-BDFF-4171-8E4C-0B899492832F}" presName="sp" presStyleCnt="0"/>
      <dgm:spPr/>
    </dgm:pt>
    <dgm:pt modelId="{423D4E74-72FB-4D60-B616-49ECA644D9E7}" type="pres">
      <dgm:prSet presAssocID="{C9FC9562-CFEA-454C-B473-68F18D74BFCD}" presName="arrowAndChildren" presStyleCnt="0"/>
      <dgm:spPr/>
    </dgm:pt>
    <dgm:pt modelId="{68BF3CB4-3244-4C97-B95B-1FE9DC77A905}" type="pres">
      <dgm:prSet presAssocID="{C9FC9562-CFEA-454C-B473-68F18D74BFCD}" presName="parentTextArrow" presStyleLbl="node1" presStyleIdx="1" presStyleCnt="2" custScaleY="38768" custLinFactNeighborY="-113"/>
      <dgm:spPr/>
      <dgm:t>
        <a:bodyPr/>
        <a:lstStyle/>
        <a:p>
          <a:endParaRPr lang="ru-RU"/>
        </a:p>
      </dgm:t>
    </dgm:pt>
  </dgm:ptLst>
  <dgm:cxnLst>
    <dgm:cxn modelId="{AC692BAA-C790-44D2-9F09-74C158B3AED2}" type="presOf" srcId="{C9FC9562-CFEA-454C-B473-68F18D74BFCD}" destId="{68BF3CB4-3244-4C97-B95B-1FE9DC77A905}" srcOrd="0" destOrd="0" presId="urn:microsoft.com/office/officeart/2005/8/layout/process4"/>
    <dgm:cxn modelId="{D1F07270-B724-480B-8CC9-E8F2E5826452}" type="presOf" srcId="{431A2768-3B30-48DE-9507-662B69D8EB93}" destId="{9529EC28-7470-4F6F-9541-87C82FD14636}" srcOrd="0" destOrd="0" presId="urn:microsoft.com/office/officeart/2005/8/layout/process4"/>
    <dgm:cxn modelId="{D2FFD1DF-A340-4B66-9E28-B5ADA33219C1}" srcId="{760EEA04-C95C-48FB-A977-63A8D150734B}" destId="{431A2768-3B30-48DE-9507-662B69D8EB93}" srcOrd="1" destOrd="0" parTransId="{2CA424F8-3C2E-4538-80EC-CD66D0FF18FC}" sibTransId="{7418BE47-714E-424A-AED3-E0B788553731}"/>
    <dgm:cxn modelId="{44CC1868-8EA3-4430-8E97-CFCEF3193F92}" srcId="{760EEA04-C95C-48FB-A977-63A8D150734B}" destId="{C9FC9562-CFEA-454C-B473-68F18D74BFCD}" srcOrd="0" destOrd="0" parTransId="{3C7EA16A-88DB-4CBA-B08B-AC9C52D4634F}" sibTransId="{5CAC2550-BDFF-4171-8E4C-0B899492832F}"/>
    <dgm:cxn modelId="{14D916A9-3CE0-4588-9FD9-E985E26F3513}" type="presOf" srcId="{760EEA04-C95C-48FB-A977-63A8D150734B}" destId="{7B40483B-2267-4D09-A474-863463F871FE}" srcOrd="0" destOrd="0" presId="urn:microsoft.com/office/officeart/2005/8/layout/process4"/>
    <dgm:cxn modelId="{92CDD130-BF2B-4AC6-B324-09C8327F3DE4}" type="presParOf" srcId="{7B40483B-2267-4D09-A474-863463F871FE}" destId="{06427889-8A10-4ADF-B754-71C1848BAD89}" srcOrd="0" destOrd="0" presId="urn:microsoft.com/office/officeart/2005/8/layout/process4"/>
    <dgm:cxn modelId="{47836BC2-9D3B-437B-9FA8-42B5C5AB8042}" type="presParOf" srcId="{06427889-8A10-4ADF-B754-71C1848BAD89}" destId="{9529EC28-7470-4F6F-9541-87C82FD14636}" srcOrd="0" destOrd="0" presId="urn:microsoft.com/office/officeart/2005/8/layout/process4"/>
    <dgm:cxn modelId="{F2A1994F-AAF2-414C-B401-092579AD04E5}" type="presParOf" srcId="{7B40483B-2267-4D09-A474-863463F871FE}" destId="{AA3C3D5D-DE9F-4E3B-A5D6-2B893D595EFF}" srcOrd="1" destOrd="0" presId="urn:microsoft.com/office/officeart/2005/8/layout/process4"/>
    <dgm:cxn modelId="{446C2003-E711-4CF5-BB2A-9403950315DD}" type="presParOf" srcId="{7B40483B-2267-4D09-A474-863463F871FE}" destId="{423D4E74-72FB-4D60-B616-49ECA644D9E7}" srcOrd="2" destOrd="0" presId="urn:microsoft.com/office/officeart/2005/8/layout/process4"/>
    <dgm:cxn modelId="{0589FF7D-B3C8-4363-A78D-F5D5EEFF7D23}" type="presParOf" srcId="{423D4E74-72FB-4D60-B616-49ECA644D9E7}" destId="{68BF3CB4-3244-4C97-B95B-1FE9DC77A90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58D4E8-33E6-47C5-B869-6392B01EC30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A93807-5AA2-42D9-BF96-1DADCF171C12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обеспечение доступа к большому объему учебной информации</a:t>
          </a:r>
          <a:endParaRPr lang="ru-RU" dirty="0"/>
        </a:p>
      </dgm:t>
    </dgm:pt>
    <dgm:pt modelId="{62C7B4DF-FE1F-471D-979B-523C925BFEAE}" type="parTrans" cxnId="{7AAD01F4-15FC-40B6-8868-AB589640AEEF}">
      <dgm:prSet/>
      <dgm:spPr/>
      <dgm:t>
        <a:bodyPr/>
        <a:lstStyle/>
        <a:p>
          <a:endParaRPr lang="ru-RU"/>
        </a:p>
      </dgm:t>
    </dgm:pt>
    <dgm:pt modelId="{CF423D48-CC70-4CF0-8ED5-9390E8844A88}" type="sibTrans" cxnId="{7AAD01F4-15FC-40B6-8868-AB589640AEEF}">
      <dgm:prSet/>
      <dgm:spPr/>
      <dgm:t>
        <a:bodyPr/>
        <a:lstStyle/>
        <a:p>
          <a:endParaRPr lang="ru-RU"/>
        </a:p>
      </dgm:t>
    </dgm:pt>
    <dgm:pt modelId="{1379B623-AF24-4730-83BC-88D3F75B7861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наглядная форма представления изучаемого материала</a:t>
          </a:r>
          <a:endParaRPr lang="ru-RU" dirty="0"/>
        </a:p>
      </dgm:t>
    </dgm:pt>
    <dgm:pt modelId="{8736A483-E1C8-46FE-8C74-8941C95B6E18}" type="parTrans" cxnId="{4A206503-A73B-45EF-A0B4-9F5DC5D230B8}">
      <dgm:prSet/>
      <dgm:spPr/>
      <dgm:t>
        <a:bodyPr/>
        <a:lstStyle/>
        <a:p>
          <a:endParaRPr lang="ru-RU"/>
        </a:p>
      </dgm:t>
    </dgm:pt>
    <dgm:pt modelId="{571F42F0-9E1B-440B-83FD-275105FD6468}" type="sibTrans" cxnId="{4A206503-A73B-45EF-A0B4-9F5DC5D230B8}">
      <dgm:prSet/>
      <dgm:spPr/>
      <dgm:t>
        <a:bodyPr/>
        <a:lstStyle/>
        <a:p>
          <a:endParaRPr lang="ru-RU"/>
        </a:p>
      </dgm:t>
    </dgm:pt>
    <dgm:pt modelId="{7AD6F49C-5599-4EAC-B163-19F81EE0D3DB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поддержка активных методов обучения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9354EAF4-5F61-4F92-B47B-F16C3C9D45BD}" type="parTrans" cxnId="{1F5823D5-75EF-40C2-A054-1658F8E2FA73}">
      <dgm:prSet/>
      <dgm:spPr/>
      <dgm:t>
        <a:bodyPr/>
        <a:lstStyle/>
        <a:p>
          <a:endParaRPr lang="ru-RU"/>
        </a:p>
      </dgm:t>
    </dgm:pt>
    <dgm:pt modelId="{F97A57FF-9BB7-48D1-863D-14E6C393BF80}" type="sibTrans" cxnId="{1F5823D5-75EF-40C2-A054-1658F8E2FA73}">
      <dgm:prSet/>
      <dgm:spPr/>
      <dgm:t>
        <a:bodyPr/>
        <a:lstStyle/>
        <a:p>
          <a:endParaRPr lang="ru-RU"/>
        </a:p>
      </dgm:t>
    </dgm:pt>
    <dgm:pt modelId="{6EB1FEE9-91E9-49E1-A781-920FE7436E9C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видна связь между теоретическими знаниями и будущей профессией</a:t>
          </a:r>
          <a:endParaRPr lang="ru-RU" dirty="0"/>
        </a:p>
      </dgm:t>
    </dgm:pt>
    <dgm:pt modelId="{D5CA80E7-169F-4942-A939-F5ACD4882DEC}" type="parTrans" cxnId="{C047B48B-C8E4-48B8-B55D-A0233E06F950}">
      <dgm:prSet/>
      <dgm:spPr/>
      <dgm:t>
        <a:bodyPr/>
        <a:lstStyle/>
        <a:p>
          <a:endParaRPr lang="ru-RU"/>
        </a:p>
      </dgm:t>
    </dgm:pt>
    <dgm:pt modelId="{532CB1D1-433F-4B6D-AA31-D8B1CE564D23}" type="sibTrans" cxnId="{C047B48B-C8E4-48B8-B55D-A0233E06F950}">
      <dgm:prSet/>
      <dgm:spPr/>
      <dgm:t>
        <a:bodyPr/>
        <a:lstStyle/>
        <a:p>
          <a:endParaRPr lang="ru-RU"/>
        </a:p>
      </dgm:t>
    </dgm:pt>
    <dgm:pt modelId="{0487FAEB-6309-447D-889B-DE55CDB86744}" type="pres">
      <dgm:prSet presAssocID="{2E58D4E8-33E6-47C5-B869-6392B01EC30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9290A4-2EC6-41DE-B843-3906EE8F5F46}" type="pres">
      <dgm:prSet presAssocID="{86A93807-5AA2-42D9-BF96-1DADCF171C12}" presName="parentLin" presStyleCnt="0"/>
      <dgm:spPr/>
    </dgm:pt>
    <dgm:pt modelId="{CC830E78-868B-4646-A65F-D1F16CCB684C}" type="pres">
      <dgm:prSet presAssocID="{86A93807-5AA2-42D9-BF96-1DADCF171C1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05EA6B2-E45E-4564-B46E-4B313D6A3D1A}" type="pres">
      <dgm:prSet presAssocID="{86A93807-5AA2-42D9-BF96-1DADCF171C1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33958-33F6-49DC-A242-6805FE72B558}" type="pres">
      <dgm:prSet presAssocID="{86A93807-5AA2-42D9-BF96-1DADCF171C12}" presName="negativeSpace" presStyleCnt="0"/>
      <dgm:spPr/>
    </dgm:pt>
    <dgm:pt modelId="{85AA4538-F93E-4762-BD27-818EC4FCB586}" type="pres">
      <dgm:prSet presAssocID="{86A93807-5AA2-42D9-BF96-1DADCF171C12}" presName="childText" presStyleLbl="conFgAcc1" presStyleIdx="0" presStyleCnt="4">
        <dgm:presLayoutVars>
          <dgm:bulletEnabled val="1"/>
        </dgm:presLayoutVars>
      </dgm:prSet>
      <dgm:spPr/>
    </dgm:pt>
    <dgm:pt modelId="{8EF8160A-6E0D-45DA-8AED-7C378FD97076}" type="pres">
      <dgm:prSet presAssocID="{CF423D48-CC70-4CF0-8ED5-9390E8844A88}" presName="spaceBetweenRectangles" presStyleCnt="0"/>
      <dgm:spPr/>
    </dgm:pt>
    <dgm:pt modelId="{EEA82129-A210-4A81-A515-373601DA847A}" type="pres">
      <dgm:prSet presAssocID="{1379B623-AF24-4730-83BC-88D3F75B7861}" presName="parentLin" presStyleCnt="0"/>
      <dgm:spPr/>
    </dgm:pt>
    <dgm:pt modelId="{BD662A9B-BD4A-4C20-A3C2-13AD247C1957}" type="pres">
      <dgm:prSet presAssocID="{1379B623-AF24-4730-83BC-88D3F75B786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E237303-3602-4799-8976-42F9213BE89B}" type="pres">
      <dgm:prSet presAssocID="{1379B623-AF24-4730-83BC-88D3F75B786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A59CF3-3B00-413B-BCB6-3C7A878ABEFC}" type="pres">
      <dgm:prSet presAssocID="{1379B623-AF24-4730-83BC-88D3F75B7861}" presName="negativeSpace" presStyleCnt="0"/>
      <dgm:spPr/>
    </dgm:pt>
    <dgm:pt modelId="{3CC67EDE-DF59-4A9E-829B-9FF8C9A04F50}" type="pres">
      <dgm:prSet presAssocID="{1379B623-AF24-4730-83BC-88D3F75B7861}" presName="childText" presStyleLbl="conFgAcc1" presStyleIdx="1" presStyleCnt="4">
        <dgm:presLayoutVars>
          <dgm:bulletEnabled val="1"/>
        </dgm:presLayoutVars>
      </dgm:prSet>
      <dgm:spPr/>
    </dgm:pt>
    <dgm:pt modelId="{50691AB1-4239-4B4C-A84E-FA0B13E81618}" type="pres">
      <dgm:prSet presAssocID="{571F42F0-9E1B-440B-83FD-275105FD6468}" presName="spaceBetweenRectangles" presStyleCnt="0"/>
      <dgm:spPr/>
    </dgm:pt>
    <dgm:pt modelId="{16188365-C8D3-4C9C-99E7-EFFF787F6B50}" type="pres">
      <dgm:prSet presAssocID="{7AD6F49C-5599-4EAC-B163-19F81EE0D3DB}" presName="parentLin" presStyleCnt="0"/>
      <dgm:spPr/>
    </dgm:pt>
    <dgm:pt modelId="{1EE17DBB-B89B-4632-92D6-317221567799}" type="pres">
      <dgm:prSet presAssocID="{7AD6F49C-5599-4EAC-B163-19F81EE0D3DB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13DA5F72-A685-47C4-B576-77CED979BD51}" type="pres">
      <dgm:prSet presAssocID="{7AD6F49C-5599-4EAC-B163-19F81EE0D3D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09731-D2C6-4A34-9525-6D26C29D6CBC}" type="pres">
      <dgm:prSet presAssocID="{7AD6F49C-5599-4EAC-B163-19F81EE0D3DB}" presName="negativeSpace" presStyleCnt="0"/>
      <dgm:spPr/>
    </dgm:pt>
    <dgm:pt modelId="{6B6EBA16-6C4F-4BCE-A55F-C4E92C7982A6}" type="pres">
      <dgm:prSet presAssocID="{7AD6F49C-5599-4EAC-B163-19F81EE0D3DB}" presName="childText" presStyleLbl="conFgAcc1" presStyleIdx="2" presStyleCnt="4">
        <dgm:presLayoutVars>
          <dgm:bulletEnabled val="1"/>
        </dgm:presLayoutVars>
      </dgm:prSet>
      <dgm:spPr/>
    </dgm:pt>
    <dgm:pt modelId="{F49E1085-7502-4FF6-B560-9B1F977F2180}" type="pres">
      <dgm:prSet presAssocID="{F97A57FF-9BB7-48D1-863D-14E6C393BF80}" presName="spaceBetweenRectangles" presStyleCnt="0"/>
      <dgm:spPr/>
    </dgm:pt>
    <dgm:pt modelId="{77B181BB-B31A-4120-B7E8-F4D0ACB46656}" type="pres">
      <dgm:prSet presAssocID="{6EB1FEE9-91E9-49E1-A781-920FE7436E9C}" presName="parentLin" presStyleCnt="0"/>
      <dgm:spPr/>
    </dgm:pt>
    <dgm:pt modelId="{C529DA40-6793-4A72-AB0B-3CB4C5B7AE71}" type="pres">
      <dgm:prSet presAssocID="{6EB1FEE9-91E9-49E1-A781-920FE7436E9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D5C1B13-CBB3-4460-8BD7-881F4004C69B}" type="pres">
      <dgm:prSet presAssocID="{6EB1FEE9-91E9-49E1-A781-920FE7436E9C}" presName="parentText" presStyleLbl="node1" presStyleIdx="3" presStyleCnt="4" custLinFactNeighborX="18124" custLinFactNeighborY="-136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FEB37C-E671-49B7-8184-8CEC262C2CAE}" type="pres">
      <dgm:prSet presAssocID="{6EB1FEE9-91E9-49E1-A781-920FE7436E9C}" presName="negativeSpace" presStyleCnt="0"/>
      <dgm:spPr/>
    </dgm:pt>
    <dgm:pt modelId="{C2BDE4FA-0DC2-4D15-A13A-749C07C2ED6F}" type="pres">
      <dgm:prSet presAssocID="{6EB1FEE9-91E9-49E1-A781-920FE7436E9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D7A667C-7593-440C-A1B9-4C1E2075774C}" type="presOf" srcId="{7AD6F49C-5599-4EAC-B163-19F81EE0D3DB}" destId="{13DA5F72-A685-47C4-B576-77CED979BD51}" srcOrd="1" destOrd="0" presId="urn:microsoft.com/office/officeart/2005/8/layout/list1"/>
    <dgm:cxn modelId="{E810F4CB-D8E6-4A82-B53E-6F8908B8B2D1}" type="presOf" srcId="{86A93807-5AA2-42D9-BF96-1DADCF171C12}" destId="{405EA6B2-E45E-4564-B46E-4B313D6A3D1A}" srcOrd="1" destOrd="0" presId="urn:microsoft.com/office/officeart/2005/8/layout/list1"/>
    <dgm:cxn modelId="{EF60AF7B-5E82-403E-83AD-AFC7DB5AEFAB}" type="presOf" srcId="{7AD6F49C-5599-4EAC-B163-19F81EE0D3DB}" destId="{1EE17DBB-B89B-4632-92D6-317221567799}" srcOrd="0" destOrd="0" presId="urn:microsoft.com/office/officeart/2005/8/layout/list1"/>
    <dgm:cxn modelId="{B17C45C8-2138-4B03-8A23-B6258B710B1F}" type="presOf" srcId="{6EB1FEE9-91E9-49E1-A781-920FE7436E9C}" destId="{DD5C1B13-CBB3-4460-8BD7-881F4004C69B}" srcOrd="1" destOrd="0" presId="urn:microsoft.com/office/officeart/2005/8/layout/list1"/>
    <dgm:cxn modelId="{2B9CDE4B-23F7-413A-9A4B-A0D04C3D848F}" type="presOf" srcId="{86A93807-5AA2-42D9-BF96-1DADCF171C12}" destId="{CC830E78-868B-4646-A65F-D1F16CCB684C}" srcOrd="0" destOrd="0" presId="urn:microsoft.com/office/officeart/2005/8/layout/list1"/>
    <dgm:cxn modelId="{CF00DBA6-3FD8-4E3F-B569-ED08504860A7}" type="presOf" srcId="{1379B623-AF24-4730-83BC-88D3F75B7861}" destId="{BD662A9B-BD4A-4C20-A3C2-13AD247C1957}" srcOrd="0" destOrd="0" presId="urn:microsoft.com/office/officeart/2005/8/layout/list1"/>
    <dgm:cxn modelId="{A3C4018C-2172-4AF4-91A9-C4841732734E}" type="presOf" srcId="{1379B623-AF24-4730-83BC-88D3F75B7861}" destId="{EE237303-3602-4799-8976-42F9213BE89B}" srcOrd="1" destOrd="0" presId="urn:microsoft.com/office/officeart/2005/8/layout/list1"/>
    <dgm:cxn modelId="{376514E8-7DC8-4312-AB40-6E0BC8EB99CE}" type="presOf" srcId="{2E58D4E8-33E6-47C5-B869-6392B01EC308}" destId="{0487FAEB-6309-447D-889B-DE55CDB86744}" srcOrd="0" destOrd="0" presId="urn:microsoft.com/office/officeart/2005/8/layout/list1"/>
    <dgm:cxn modelId="{C047B48B-C8E4-48B8-B55D-A0233E06F950}" srcId="{2E58D4E8-33E6-47C5-B869-6392B01EC308}" destId="{6EB1FEE9-91E9-49E1-A781-920FE7436E9C}" srcOrd="3" destOrd="0" parTransId="{D5CA80E7-169F-4942-A939-F5ACD4882DEC}" sibTransId="{532CB1D1-433F-4B6D-AA31-D8B1CE564D23}"/>
    <dgm:cxn modelId="{1F5823D5-75EF-40C2-A054-1658F8E2FA73}" srcId="{2E58D4E8-33E6-47C5-B869-6392B01EC308}" destId="{7AD6F49C-5599-4EAC-B163-19F81EE0D3DB}" srcOrd="2" destOrd="0" parTransId="{9354EAF4-5F61-4F92-B47B-F16C3C9D45BD}" sibTransId="{F97A57FF-9BB7-48D1-863D-14E6C393BF80}"/>
    <dgm:cxn modelId="{5AA84057-AE6E-4817-BCC5-C7D566E18B75}" type="presOf" srcId="{6EB1FEE9-91E9-49E1-A781-920FE7436E9C}" destId="{C529DA40-6793-4A72-AB0B-3CB4C5B7AE71}" srcOrd="0" destOrd="0" presId="urn:microsoft.com/office/officeart/2005/8/layout/list1"/>
    <dgm:cxn modelId="{4A206503-A73B-45EF-A0B4-9F5DC5D230B8}" srcId="{2E58D4E8-33E6-47C5-B869-6392B01EC308}" destId="{1379B623-AF24-4730-83BC-88D3F75B7861}" srcOrd="1" destOrd="0" parTransId="{8736A483-E1C8-46FE-8C74-8941C95B6E18}" sibTransId="{571F42F0-9E1B-440B-83FD-275105FD6468}"/>
    <dgm:cxn modelId="{7AAD01F4-15FC-40B6-8868-AB589640AEEF}" srcId="{2E58D4E8-33E6-47C5-B869-6392B01EC308}" destId="{86A93807-5AA2-42D9-BF96-1DADCF171C12}" srcOrd="0" destOrd="0" parTransId="{62C7B4DF-FE1F-471D-979B-523C925BFEAE}" sibTransId="{CF423D48-CC70-4CF0-8ED5-9390E8844A88}"/>
    <dgm:cxn modelId="{12F5AD8C-B098-46F6-9C4C-07E47C537916}" type="presParOf" srcId="{0487FAEB-6309-447D-889B-DE55CDB86744}" destId="{6B9290A4-2EC6-41DE-B843-3906EE8F5F46}" srcOrd="0" destOrd="0" presId="urn:microsoft.com/office/officeart/2005/8/layout/list1"/>
    <dgm:cxn modelId="{C157FA4A-05E5-40EB-BD91-B08E3231AA28}" type="presParOf" srcId="{6B9290A4-2EC6-41DE-B843-3906EE8F5F46}" destId="{CC830E78-868B-4646-A65F-D1F16CCB684C}" srcOrd="0" destOrd="0" presId="urn:microsoft.com/office/officeart/2005/8/layout/list1"/>
    <dgm:cxn modelId="{C0A6D529-44B5-4817-AE27-D12181050844}" type="presParOf" srcId="{6B9290A4-2EC6-41DE-B843-3906EE8F5F46}" destId="{405EA6B2-E45E-4564-B46E-4B313D6A3D1A}" srcOrd="1" destOrd="0" presId="urn:microsoft.com/office/officeart/2005/8/layout/list1"/>
    <dgm:cxn modelId="{41D9B33A-915F-45F3-BB76-D10C9730A1B0}" type="presParOf" srcId="{0487FAEB-6309-447D-889B-DE55CDB86744}" destId="{CA433958-33F6-49DC-A242-6805FE72B558}" srcOrd="1" destOrd="0" presId="urn:microsoft.com/office/officeart/2005/8/layout/list1"/>
    <dgm:cxn modelId="{23C20233-9538-472A-8BA3-08DD34F996A5}" type="presParOf" srcId="{0487FAEB-6309-447D-889B-DE55CDB86744}" destId="{85AA4538-F93E-4762-BD27-818EC4FCB586}" srcOrd="2" destOrd="0" presId="urn:microsoft.com/office/officeart/2005/8/layout/list1"/>
    <dgm:cxn modelId="{734E6D9C-EF29-436A-B452-87D99F9C5C98}" type="presParOf" srcId="{0487FAEB-6309-447D-889B-DE55CDB86744}" destId="{8EF8160A-6E0D-45DA-8AED-7C378FD97076}" srcOrd="3" destOrd="0" presId="urn:microsoft.com/office/officeart/2005/8/layout/list1"/>
    <dgm:cxn modelId="{F782F656-7002-4A75-8AD4-6940B792CCF5}" type="presParOf" srcId="{0487FAEB-6309-447D-889B-DE55CDB86744}" destId="{EEA82129-A210-4A81-A515-373601DA847A}" srcOrd="4" destOrd="0" presId="urn:microsoft.com/office/officeart/2005/8/layout/list1"/>
    <dgm:cxn modelId="{AFFD549E-57A1-4F07-A1E2-4EEB565B58FE}" type="presParOf" srcId="{EEA82129-A210-4A81-A515-373601DA847A}" destId="{BD662A9B-BD4A-4C20-A3C2-13AD247C1957}" srcOrd="0" destOrd="0" presId="urn:microsoft.com/office/officeart/2005/8/layout/list1"/>
    <dgm:cxn modelId="{D8225D86-1C66-460A-B65C-F3291973C58C}" type="presParOf" srcId="{EEA82129-A210-4A81-A515-373601DA847A}" destId="{EE237303-3602-4799-8976-42F9213BE89B}" srcOrd="1" destOrd="0" presId="urn:microsoft.com/office/officeart/2005/8/layout/list1"/>
    <dgm:cxn modelId="{4FDE74D1-CB7B-4C49-816A-DE35D69D8052}" type="presParOf" srcId="{0487FAEB-6309-447D-889B-DE55CDB86744}" destId="{F1A59CF3-3B00-413B-BCB6-3C7A878ABEFC}" srcOrd="5" destOrd="0" presId="urn:microsoft.com/office/officeart/2005/8/layout/list1"/>
    <dgm:cxn modelId="{48D7137C-D398-4F8F-8BB1-C220CE36607F}" type="presParOf" srcId="{0487FAEB-6309-447D-889B-DE55CDB86744}" destId="{3CC67EDE-DF59-4A9E-829B-9FF8C9A04F50}" srcOrd="6" destOrd="0" presId="urn:microsoft.com/office/officeart/2005/8/layout/list1"/>
    <dgm:cxn modelId="{84828D5B-EDC5-44F5-BF0F-CC5D853D36CD}" type="presParOf" srcId="{0487FAEB-6309-447D-889B-DE55CDB86744}" destId="{50691AB1-4239-4B4C-A84E-FA0B13E81618}" srcOrd="7" destOrd="0" presId="urn:microsoft.com/office/officeart/2005/8/layout/list1"/>
    <dgm:cxn modelId="{8FD34D07-C0B4-428E-AEDC-FE95D2E891DA}" type="presParOf" srcId="{0487FAEB-6309-447D-889B-DE55CDB86744}" destId="{16188365-C8D3-4C9C-99E7-EFFF787F6B50}" srcOrd="8" destOrd="0" presId="urn:microsoft.com/office/officeart/2005/8/layout/list1"/>
    <dgm:cxn modelId="{66AFFD42-259C-459E-8EE0-77FB82269CA9}" type="presParOf" srcId="{16188365-C8D3-4C9C-99E7-EFFF787F6B50}" destId="{1EE17DBB-B89B-4632-92D6-317221567799}" srcOrd="0" destOrd="0" presId="urn:microsoft.com/office/officeart/2005/8/layout/list1"/>
    <dgm:cxn modelId="{F050C520-46A7-484B-BFF2-44E2B479982B}" type="presParOf" srcId="{16188365-C8D3-4C9C-99E7-EFFF787F6B50}" destId="{13DA5F72-A685-47C4-B576-77CED979BD51}" srcOrd="1" destOrd="0" presId="urn:microsoft.com/office/officeart/2005/8/layout/list1"/>
    <dgm:cxn modelId="{7574677D-FE16-4205-A905-CCCB6D06F357}" type="presParOf" srcId="{0487FAEB-6309-447D-889B-DE55CDB86744}" destId="{CB009731-D2C6-4A34-9525-6D26C29D6CBC}" srcOrd="9" destOrd="0" presId="urn:microsoft.com/office/officeart/2005/8/layout/list1"/>
    <dgm:cxn modelId="{8B0F5F4E-D691-4089-937B-1AE46E497745}" type="presParOf" srcId="{0487FAEB-6309-447D-889B-DE55CDB86744}" destId="{6B6EBA16-6C4F-4BCE-A55F-C4E92C7982A6}" srcOrd="10" destOrd="0" presId="urn:microsoft.com/office/officeart/2005/8/layout/list1"/>
    <dgm:cxn modelId="{51D0489B-A596-4BFF-A2D6-E1F474E0BF44}" type="presParOf" srcId="{0487FAEB-6309-447D-889B-DE55CDB86744}" destId="{F49E1085-7502-4FF6-B560-9B1F977F2180}" srcOrd="11" destOrd="0" presId="urn:microsoft.com/office/officeart/2005/8/layout/list1"/>
    <dgm:cxn modelId="{9B3CAE6F-BA1A-44EC-963E-37C89965ED41}" type="presParOf" srcId="{0487FAEB-6309-447D-889B-DE55CDB86744}" destId="{77B181BB-B31A-4120-B7E8-F4D0ACB46656}" srcOrd="12" destOrd="0" presId="urn:microsoft.com/office/officeart/2005/8/layout/list1"/>
    <dgm:cxn modelId="{0155BDE5-6097-4602-9248-34ED8441906E}" type="presParOf" srcId="{77B181BB-B31A-4120-B7E8-F4D0ACB46656}" destId="{C529DA40-6793-4A72-AB0B-3CB4C5B7AE71}" srcOrd="0" destOrd="0" presId="urn:microsoft.com/office/officeart/2005/8/layout/list1"/>
    <dgm:cxn modelId="{7C6D6084-067A-4202-BF46-23BCC5894FA8}" type="presParOf" srcId="{77B181BB-B31A-4120-B7E8-F4D0ACB46656}" destId="{DD5C1B13-CBB3-4460-8BD7-881F4004C69B}" srcOrd="1" destOrd="0" presId="urn:microsoft.com/office/officeart/2005/8/layout/list1"/>
    <dgm:cxn modelId="{99878E42-7C99-48F5-809E-EFC03D0E7253}" type="presParOf" srcId="{0487FAEB-6309-447D-889B-DE55CDB86744}" destId="{A6FEB37C-E671-49B7-8184-8CEC262C2CAE}" srcOrd="13" destOrd="0" presId="urn:microsoft.com/office/officeart/2005/8/layout/list1"/>
    <dgm:cxn modelId="{4CB7945A-1D7E-46F3-A132-08FE828A278C}" type="presParOf" srcId="{0487FAEB-6309-447D-889B-DE55CDB86744}" destId="{C2BDE4FA-0DC2-4D15-A13A-749C07C2ED6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FBF669-52A4-48C7-BB77-A93BCC0D754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0D0844-CFAF-4F09-A583-300FE5CBEAF8}">
      <dgm:prSet phldrT="[Текст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Microsoft Paint</a:t>
          </a:r>
          <a:endParaRPr lang="ru-RU" dirty="0">
            <a:solidFill>
              <a:srgbClr val="002060"/>
            </a:solidFill>
          </a:endParaRPr>
        </a:p>
      </dgm:t>
    </dgm:pt>
    <dgm:pt modelId="{7C0E2CE6-2F28-49CE-8D95-AF39456FA252}" type="parTrans" cxnId="{9487DEF1-D9EC-491B-9933-733E490102B3}">
      <dgm:prSet/>
      <dgm:spPr/>
      <dgm:t>
        <a:bodyPr/>
        <a:lstStyle/>
        <a:p>
          <a:endParaRPr lang="ru-RU"/>
        </a:p>
      </dgm:t>
    </dgm:pt>
    <dgm:pt modelId="{9F813DCD-005E-478A-AB5C-E9D4D26B96FC}" type="sibTrans" cxnId="{9487DEF1-D9EC-491B-9933-733E490102B3}">
      <dgm:prSet/>
      <dgm:spPr/>
      <dgm:t>
        <a:bodyPr/>
        <a:lstStyle/>
        <a:p>
          <a:endParaRPr lang="ru-RU"/>
        </a:p>
      </dgm:t>
    </dgm:pt>
    <dgm:pt modelId="{BDB965A2-061A-4677-9345-286EFC6CB1BD}">
      <dgm:prSet phldrT="[Текст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Microsoft Word</a:t>
          </a:r>
          <a:endParaRPr lang="ru-RU" dirty="0">
            <a:solidFill>
              <a:srgbClr val="002060"/>
            </a:solidFill>
          </a:endParaRPr>
        </a:p>
      </dgm:t>
    </dgm:pt>
    <dgm:pt modelId="{D3FD3066-5693-430B-A369-1B2EF8AE2D07}" type="parTrans" cxnId="{7C86431E-2B2F-4D5F-810A-77B7ACCBB6E0}">
      <dgm:prSet/>
      <dgm:spPr/>
      <dgm:t>
        <a:bodyPr/>
        <a:lstStyle/>
        <a:p>
          <a:endParaRPr lang="ru-RU"/>
        </a:p>
      </dgm:t>
    </dgm:pt>
    <dgm:pt modelId="{12D59B13-A9BA-4C41-AF77-06CCF1E98E28}" type="sibTrans" cxnId="{7C86431E-2B2F-4D5F-810A-77B7ACCBB6E0}">
      <dgm:prSet/>
      <dgm:spPr/>
      <dgm:t>
        <a:bodyPr/>
        <a:lstStyle/>
        <a:p>
          <a:endParaRPr lang="ru-RU"/>
        </a:p>
      </dgm:t>
    </dgm:pt>
    <dgm:pt modelId="{833FC6F1-3BBE-4171-8C97-70912B28C8BE}">
      <dgm:prSet phldrT="[Текст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Microsoft Excel</a:t>
          </a:r>
          <a:endParaRPr lang="ru-RU" dirty="0">
            <a:solidFill>
              <a:srgbClr val="002060"/>
            </a:solidFill>
          </a:endParaRPr>
        </a:p>
      </dgm:t>
    </dgm:pt>
    <dgm:pt modelId="{75C11CF0-D65D-44F8-9632-F50808027792}" type="parTrans" cxnId="{331E9356-9BBF-4E03-B207-AC65D214E36B}">
      <dgm:prSet/>
      <dgm:spPr/>
      <dgm:t>
        <a:bodyPr/>
        <a:lstStyle/>
        <a:p>
          <a:endParaRPr lang="ru-RU"/>
        </a:p>
      </dgm:t>
    </dgm:pt>
    <dgm:pt modelId="{05FCB82A-9F32-497C-8B7F-3B0342F29C33}" type="sibTrans" cxnId="{331E9356-9BBF-4E03-B207-AC65D214E36B}">
      <dgm:prSet/>
      <dgm:spPr/>
      <dgm:t>
        <a:bodyPr/>
        <a:lstStyle/>
        <a:p>
          <a:endParaRPr lang="ru-RU"/>
        </a:p>
      </dgm:t>
    </dgm:pt>
    <dgm:pt modelId="{D6700A00-1DDE-44CE-BF3A-2010F43885FC}">
      <dgm:prSet phldrT="[Текст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Microsoft PowerPoint</a:t>
          </a:r>
          <a:endParaRPr lang="ru-RU" dirty="0">
            <a:solidFill>
              <a:srgbClr val="002060"/>
            </a:solidFill>
          </a:endParaRPr>
        </a:p>
      </dgm:t>
    </dgm:pt>
    <dgm:pt modelId="{E060918C-E156-454B-A85B-1F925DC09866}" type="parTrans" cxnId="{9E8CF924-0DBE-4BA5-9690-5B2CE0A57A36}">
      <dgm:prSet/>
      <dgm:spPr/>
      <dgm:t>
        <a:bodyPr/>
        <a:lstStyle/>
        <a:p>
          <a:endParaRPr lang="ru-RU"/>
        </a:p>
      </dgm:t>
    </dgm:pt>
    <dgm:pt modelId="{3918574D-A424-4210-821B-D7E571BC04C7}" type="sibTrans" cxnId="{9E8CF924-0DBE-4BA5-9690-5B2CE0A57A36}">
      <dgm:prSet/>
      <dgm:spPr/>
      <dgm:t>
        <a:bodyPr/>
        <a:lstStyle/>
        <a:p>
          <a:endParaRPr lang="ru-RU"/>
        </a:p>
      </dgm:t>
    </dgm:pt>
    <dgm:pt modelId="{3F6AA025-8EB1-47C3-A92F-C69D268CA1F9}">
      <dgm:prSet phldrT="[Текст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Adobe Photoshop</a:t>
          </a:r>
          <a:endParaRPr lang="ru-RU" dirty="0">
            <a:solidFill>
              <a:srgbClr val="002060"/>
            </a:solidFill>
          </a:endParaRPr>
        </a:p>
      </dgm:t>
    </dgm:pt>
    <dgm:pt modelId="{5640FD32-5356-416A-B0A7-8B780DCCB245}" type="parTrans" cxnId="{BC2B9672-B302-44B1-8354-31C26641E01E}">
      <dgm:prSet/>
      <dgm:spPr/>
      <dgm:t>
        <a:bodyPr/>
        <a:lstStyle/>
        <a:p>
          <a:endParaRPr lang="ru-RU"/>
        </a:p>
      </dgm:t>
    </dgm:pt>
    <dgm:pt modelId="{48C7FA36-261E-4149-A464-72C18047C9E6}" type="sibTrans" cxnId="{BC2B9672-B302-44B1-8354-31C26641E01E}">
      <dgm:prSet/>
      <dgm:spPr/>
      <dgm:t>
        <a:bodyPr/>
        <a:lstStyle/>
        <a:p>
          <a:endParaRPr lang="ru-RU"/>
        </a:p>
      </dgm:t>
    </dgm:pt>
    <dgm:pt modelId="{EE810771-E7B5-43DC-8ECC-21353EBDCBCB}">
      <dgm:prSet phldrT="[Текст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Microsoft Access</a:t>
          </a:r>
          <a:endParaRPr lang="ru-RU" dirty="0">
            <a:solidFill>
              <a:srgbClr val="002060"/>
            </a:solidFill>
          </a:endParaRPr>
        </a:p>
      </dgm:t>
    </dgm:pt>
    <dgm:pt modelId="{FCC55DF1-2E39-4AB3-B562-16B7659CF07E}" type="parTrans" cxnId="{54DFC1C5-91A7-429A-BC78-73D6C73911FF}">
      <dgm:prSet/>
      <dgm:spPr/>
      <dgm:t>
        <a:bodyPr/>
        <a:lstStyle/>
        <a:p>
          <a:endParaRPr lang="ru-RU"/>
        </a:p>
      </dgm:t>
    </dgm:pt>
    <dgm:pt modelId="{4DD2E4D5-5D2E-45B2-B5DC-E6C27D9AE5DD}" type="sibTrans" cxnId="{54DFC1C5-91A7-429A-BC78-73D6C73911FF}">
      <dgm:prSet/>
      <dgm:spPr/>
      <dgm:t>
        <a:bodyPr/>
        <a:lstStyle/>
        <a:p>
          <a:endParaRPr lang="ru-RU"/>
        </a:p>
      </dgm:t>
    </dgm:pt>
    <dgm:pt modelId="{AAE2BA27-8F5E-4F1A-93E0-793ACD7538D4}" type="pres">
      <dgm:prSet presAssocID="{A1FBF669-52A4-48C7-BB77-A93BCC0D754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CE85CE-4855-48B0-8DBC-677E5FEE2AF5}" type="pres">
      <dgm:prSet presAssocID="{850D0844-CFAF-4F09-A583-300FE5CBEAF8}" presName="comp" presStyleCnt="0"/>
      <dgm:spPr/>
    </dgm:pt>
    <dgm:pt modelId="{AC33501B-0AD6-4439-9AA4-3D9DC1361842}" type="pres">
      <dgm:prSet presAssocID="{850D0844-CFAF-4F09-A583-300FE5CBEAF8}" presName="box" presStyleLbl="node1" presStyleIdx="0" presStyleCnt="6"/>
      <dgm:spPr/>
      <dgm:t>
        <a:bodyPr/>
        <a:lstStyle/>
        <a:p>
          <a:endParaRPr lang="ru-RU"/>
        </a:p>
      </dgm:t>
    </dgm:pt>
    <dgm:pt modelId="{5F6577B4-EFB2-41EA-A1E2-46292C13FCB2}" type="pres">
      <dgm:prSet presAssocID="{850D0844-CFAF-4F09-A583-300FE5CBEAF8}" presName="img" presStyleLbl="fgImgPlace1" presStyleIdx="0" presStyleCnt="6" custScaleX="60234" custScaleY="7655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904C587-EF9F-4762-AAD8-9A17914A57CC}" type="pres">
      <dgm:prSet presAssocID="{850D0844-CFAF-4F09-A583-300FE5CBEAF8}" presName="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28E8B2-EECC-4EEC-964F-89DB46BF91F1}" type="pres">
      <dgm:prSet presAssocID="{9F813DCD-005E-478A-AB5C-E9D4D26B96FC}" presName="spacer" presStyleCnt="0"/>
      <dgm:spPr/>
    </dgm:pt>
    <dgm:pt modelId="{BD2AD7C1-5A13-4941-BC96-E9D6BE262966}" type="pres">
      <dgm:prSet presAssocID="{BDB965A2-061A-4677-9345-286EFC6CB1BD}" presName="comp" presStyleCnt="0"/>
      <dgm:spPr/>
    </dgm:pt>
    <dgm:pt modelId="{D311464D-D36D-4FED-B5A3-59E6BECD7869}" type="pres">
      <dgm:prSet presAssocID="{BDB965A2-061A-4677-9345-286EFC6CB1BD}" presName="box" presStyleLbl="node1" presStyleIdx="1" presStyleCnt="6"/>
      <dgm:spPr/>
      <dgm:t>
        <a:bodyPr/>
        <a:lstStyle/>
        <a:p>
          <a:endParaRPr lang="ru-RU"/>
        </a:p>
      </dgm:t>
    </dgm:pt>
    <dgm:pt modelId="{90DF52DC-81E8-420E-A68A-8BA5DE127B8E}" type="pres">
      <dgm:prSet presAssocID="{BDB965A2-061A-4677-9345-286EFC6CB1BD}" presName="img" presStyleLbl="fgImgPlace1" presStyleIdx="1" presStyleCnt="6" custScaleX="48686" custScaleY="7953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B1C602D-E078-4322-9E82-FD9E73C20C40}" type="pres">
      <dgm:prSet presAssocID="{BDB965A2-061A-4677-9345-286EFC6CB1BD}" presName="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6BE7F-E610-4038-AF34-ABDF81D952AD}" type="pres">
      <dgm:prSet presAssocID="{12D59B13-A9BA-4C41-AF77-06CCF1E98E28}" presName="spacer" presStyleCnt="0"/>
      <dgm:spPr/>
    </dgm:pt>
    <dgm:pt modelId="{28799BAF-4DBF-4567-B8C7-A705C32CF713}" type="pres">
      <dgm:prSet presAssocID="{833FC6F1-3BBE-4171-8C97-70912B28C8BE}" presName="comp" presStyleCnt="0"/>
      <dgm:spPr/>
    </dgm:pt>
    <dgm:pt modelId="{5C47D1E1-E2BB-4214-BF6B-8A519E600181}" type="pres">
      <dgm:prSet presAssocID="{833FC6F1-3BBE-4171-8C97-70912B28C8BE}" presName="box" presStyleLbl="node1" presStyleIdx="2" presStyleCnt="6" custLinFactNeighborX="6667" custLinFactNeighborY="-1300"/>
      <dgm:spPr/>
      <dgm:t>
        <a:bodyPr/>
        <a:lstStyle/>
        <a:p>
          <a:endParaRPr lang="ru-RU"/>
        </a:p>
      </dgm:t>
    </dgm:pt>
    <dgm:pt modelId="{4C0A6E6C-1D64-491C-BCA5-9681BC428AA1}" type="pres">
      <dgm:prSet presAssocID="{833FC6F1-3BBE-4171-8C97-70912B28C8BE}" presName="img" presStyleLbl="fgImgPlace1" presStyleIdx="2" presStyleCnt="6" custScaleX="63348" custScaleY="9499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AE0856CC-5AC9-450C-9091-1D5999942CA0}" type="pres">
      <dgm:prSet presAssocID="{833FC6F1-3BBE-4171-8C97-70912B28C8BE}" presName="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0ECBF-7BDF-4691-B708-6C20DD38D398}" type="pres">
      <dgm:prSet presAssocID="{05FCB82A-9F32-497C-8B7F-3B0342F29C33}" presName="spacer" presStyleCnt="0"/>
      <dgm:spPr/>
    </dgm:pt>
    <dgm:pt modelId="{206E4884-5A17-4259-8CAA-4BCF8E4A9B19}" type="pres">
      <dgm:prSet presAssocID="{D6700A00-1DDE-44CE-BF3A-2010F43885FC}" presName="comp" presStyleCnt="0"/>
      <dgm:spPr/>
    </dgm:pt>
    <dgm:pt modelId="{604B5728-694D-48FE-8488-183D31834E38}" type="pres">
      <dgm:prSet presAssocID="{D6700A00-1DDE-44CE-BF3A-2010F43885FC}" presName="box" presStyleLbl="node1" presStyleIdx="3" presStyleCnt="6"/>
      <dgm:spPr/>
      <dgm:t>
        <a:bodyPr/>
        <a:lstStyle/>
        <a:p>
          <a:endParaRPr lang="ru-RU"/>
        </a:p>
      </dgm:t>
    </dgm:pt>
    <dgm:pt modelId="{01A47835-34CA-4EBE-99EC-222FA47662AB}" type="pres">
      <dgm:prSet presAssocID="{D6700A00-1DDE-44CE-BF3A-2010F43885FC}" presName="img" presStyleLbl="fgImgPlace1" presStyleIdx="3" presStyleCnt="6" custScaleX="63348" custScaleY="103010" custLinFactNeighborX="-3319" custLinFactNeighborY="0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FEEBAFFD-C98F-463E-A7B3-99A703626232}" type="pres">
      <dgm:prSet presAssocID="{D6700A00-1DDE-44CE-BF3A-2010F43885FC}" presName="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0B64C-8102-4AB8-B07B-0B31CCC53664}" type="pres">
      <dgm:prSet presAssocID="{3918574D-A424-4210-821B-D7E571BC04C7}" presName="spacer" presStyleCnt="0"/>
      <dgm:spPr/>
    </dgm:pt>
    <dgm:pt modelId="{37CDA9E5-BC75-4FAD-A564-E5B65E73BC48}" type="pres">
      <dgm:prSet presAssocID="{3F6AA025-8EB1-47C3-A92F-C69D268CA1F9}" presName="comp" presStyleCnt="0"/>
      <dgm:spPr/>
    </dgm:pt>
    <dgm:pt modelId="{38393E67-34B5-4E05-BDD0-08F623FAC72D}" type="pres">
      <dgm:prSet presAssocID="{3F6AA025-8EB1-47C3-A92F-C69D268CA1F9}" presName="box" presStyleLbl="node1" presStyleIdx="4" presStyleCnt="6"/>
      <dgm:spPr/>
      <dgm:t>
        <a:bodyPr/>
        <a:lstStyle/>
        <a:p>
          <a:endParaRPr lang="ru-RU"/>
        </a:p>
      </dgm:t>
    </dgm:pt>
    <dgm:pt modelId="{B89E9DC3-BEF0-4E34-A9C9-4D8DC56A1F18}" type="pres">
      <dgm:prSet presAssocID="{3F6AA025-8EB1-47C3-A92F-C69D268CA1F9}" presName="img" presStyleLbl="fgImgPlace1" presStyleIdx="4" presStyleCnt="6" custScaleX="4112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5304A074-B434-4A9B-B508-2F30CCA1F4C2}" type="pres">
      <dgm:prSet presAssocID="{3F6AA025-8EB1-47C3-A92F-C69D268CA1F9}" presName="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3B9862-C016-430C-9C45-DBA728220CD6}" type="pres">
      <dgm:prSet presAssocID="{48C7FA36-261E-4149-A464-72C18047C9E6}" presName="spacer" presStyleCnt="0"/>
      <dgm:spPr/>
    </dgm:pt>
    <dgm:pt modelId="{B50229EA-B461-44EB-BAD1-980E094EE8FA}" type="pres">
      <dgm:prSet presAssocID="{EE810771-E7B5-43DC-8ECC-21353EBDCBCB}" presName="comp" presStyleCnt="0"/>
      <dgm:spPr/>
    </dgm:pt>
    <dgm:pt modelId="{84FA534B-E29A-4809-BD2E-0B85B5F908D7}" type="pres">
      <dgm:prSet presAssocID="{EE810771-E7B5-43DC-8ECC-21353EBDCBCB}" presName="box" presStyleLbl="node1" presStyleIdx="5" presStyleCnt="6"/>
      <dgm:spPr/>
      <dgm:t>
        <a:bodyPr/>
        <a:lstStyle/>
        <a:p>
          <a:endParaRPr lang="ru-RU"/>
        </a:p>
      </dgm:t>
    </dgm:pt>
    <dgm:pt modelId="{BB8CB60E-CCF2-4F5F-B29D-CB3B13608DA6}" type="pres">
      <dgm:prSet presAssocID="{EE810771-E7B5-43DC-8ECC-21353EBDCBCB}" presName="img" presStyleLbl="fgImgPlace1" presStyleIdx="5" presStyleCnt="6" custScaleX="63348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B7EC284A-3D73-43DF-9868-8D2DC000C7B4}" type="pres">
      <dgm:prSet presAssocID="{EE810771-E7B5-43DC-8ECC-21353EBDCBCB}" presName="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1E9356-9BBF-4E03-B207-AC65D214E36B}" srcId="{A1FBF669-52A4-48C7-BB77-A93BCC0D7544}" destId="{833FC6F1-3BBE-4171-8C97-70912B28C8BE}" srcOrd="2" destOrd="0" parTransId="{75C11CF0-D65D-44F8-9632-F50808027792}" sibTransId="{05FCB82A-9F32-497C-8B7F-3B0342F29C33}"/>
    <dgm:cxn modelId="{9487DEF1-D9EC-491B-9933-733E490102B3}" srcId="{A1FBF669-52A4-48C7-BB77-A93BCC0D7544}" destId="{850D0844-CFAF-4F09-A583-300FE5CBEAF8}" srcOrd="0" destOrd="0" parTransId="{7C0E2CE6-2F28-49CE-8D95-AF39456FA252}" sibTransId="{9F813DCD-005E-478A-AB5C-E9D4D26B96FC}"/>
    <dgm:cxn modelId="{DF62E931-100F-4D42-B740-F9D6B679C1DF}" type="presOf" srcId="{3F6AA025-8EB1-47C3-A92F-C69D268CA1F9}" destId="{5304A074-B434-4A9B-B508-2F30CCA1F4C2}" srcOrd="1" destOrd="0" presId="urn:microsoft.com/office/officeart/2005/8/layout/vList4"/>
    <dgm:cxn modelId="{8DA84848-20BB-40C3-AEFD-26C83525673C}" type="presOf" srcId="{EE810771-E7B5-43DC-8ECC-21353EBDCBCB}" destId="{B7EC284A-3D73-43DF-9868-8D2DC000C7B4}" srcOrd="1" destOrd="0" presId="urn:microsoft.com/office/officeart/2005/8/layout/vList4"/>
    <dgm:cxn modelId="{247DF96A-01B7-4046-AE70-1C30EA5B554E}" type="presOf" srcId="{833FC6F1-3BBE-4171-8C97-70912B28C8BE}" destId="{5C47D1E1-E2BB-4214-BF6B-8A519E600181}" srcOrd="0" destOrd="0" presId="urn:microsoft.com/office/officeart/2005/8/layout/vList4"/>
    <dgm:cxn modelId="{7C86431E-2B2F-4D5F-810A-77B7ACCBB6E0}" srcId="{A1FBF669-52A4-48C7-BB77-A93BCC0D7544}" destId="{BDB965A2-061A-4677-9345-286EFC6CB1BD}" srcOrd="1" destOrd="0" parTransId="{D3FD3066-5693-430B-A369-1B2EF8AE2D07}" sibTransId="{12D59B13-A9BA-4C41-AF77-06CCF1E98E28}"/>
    <dgm:cxn modelId="{6432D376-B616-41EE-A41D-0592ECC5E94D}" type="presOf" srcId="{3F6AA025-8EB1-47C3-A92F-C69D268CA1F9}" destId="{38393E67-34B5-4E05-BDD0-08F623FAC72D}" srcOrd="0" destOrd="0" presId="urn:microsoft.com/office/officeart/2005/8/layout/vList4"/>
    <dgm:cxn modelId="{29A19FF5-0902-4648-B566-E832B82F0C0F}" type="presOf" srcId="{BDB965A2-061A-4677-9345-286EFC6CB1BD}" destId="{9B1C602D-E078-4322-9E82-FD9E73C20C40}" srcOrd="1" destOrd="0" presId="urn:microsoft.com/office/officeart/2005/8/layout/vList4"/>
    <dgm:cxn modelId="{7D634B25-2B0F-4C59-9C2C-BD7C00D31522}" type="presOf" srcId="{BDB965A2-061A-4677-9345-286EFC6CB1BD}" destId="{D311464D-D36D-4FED-B5A3-59E6BECD7869}" srcOrd="0" destOrd="0" presId="urn:microsoft.com/office/officeart/2005/8/layout/vList4"/>
    <dgm:cxn modelId="{54DFC1C5-91A7-429A-BC78-73D6C73911FF}" srcId="{A1FBF669-52A4-48C7-BB77-A93BCC0D7544}" destId="{EE810771-E7B5-43DC-8ECC-21353EBDCBCB}" srcOrd="5" destOrd="0" parTransId="{FCC55DF1-2E39-4AB3-B562-16B7659CF07E}" sibTransId="{4DD2E4D5-5D2E-45B2-B5DC-E6C27D9AE5DD}"/>
    <dgm:cxn modelId="{9E90E42D-5DEB-4829-8062-89A864C00BA0}" type="presOf" srcId="{D6700A00-1DDE-44CE-BF3A-2010F43885FC}" destId="{FEEBAFFD-C98F-463E-A7B3-99A703626232}" srcOrd="1" destOrd="0" presId="urn:microsoft.com/office/officeart/2005/8/layout/vList4"/>
    <dgm:cxn modelId="{E29ACFDA-31FF-439B-81E2-90CC0003BB9E}" type="presOf" srcId="{A1FBF669-52A4-48C7-BB77-A93BCC0D7544}" destId="{AAE2BA27-8F5E-4F1A-93E0-793ACD7538D4}" srcOrd="0" destOrd="0" presId="urn:microsoft.com/office/officeart/2005/8/layout/vList4"/>
    <dgm:cxn modelId="{BC2B9672-B302-44B1-8354-31C26641E01E}" srcId="{A1FBF669-52A4-48C7-BB77-A93BCC0D7544}" destId="{3F6AA025-8EB1-47C3-A92F-C69D268CA1F9}" srcOrd="4" destOrd="0" parTransId="{5640FD32-5356-416A-B0A7-8B780DCCB245}" sibTransId="{48C7FA36-261E-4149-A464-72C18047C9E6}"/>
    <dgm:cxn modelId="{DC85F2B6-BAD3-46EB-A1ED-9E61690102A1}" type="presOf" srcId="{D6700A00-1DDE-44CE-BF3A-2010F43885FC}" destId="{604B5728-694D-48FE-8488-183D31834E38}" srcOrd="0" destOrd="0" presId="urn:microsoft.com/office/officeart/2005/8/layout/vList4"/>
    <dgm:cxn modelId="{9E8CF924-0DBE-4BA5-9690-5B2CE0A57A36}" srcId="{A1FBF669-52A4-48C7-BB77-A93BCC0D7544}" destId="{D6700A00-1DDE-44CE-BF3A-2010F43885FC}" srcOrd="3" destOrd="0" parTransId="{E060918C-E156-454B-A85B-1F925DC09866}" sibTransId="{3918574D-A424-4210-821B-D7E571BC04C7}"/>
    <dgm:cxn modelId="{5728CEA7-2B6C-421C-AB7E-D6291F6ADAA6}" type="presOf" srcId="{850D0844-CFAF-4F09-A583-300FE5CBEAF8}" destId="{A904C587-EF9F-4762-AAD8-9A17914A57CC}" srcOrd="1" destOrd="0" presId="urn:microsoft.com/office/officeart/2005/8/layout/vList4"/>
    <dgm:cxn modelId="{D0C23075-48AD-4FA0-BFEB-9B1B49863E36}" type="presOf" srcId="{833FC6F1-3BBE-4171-8C97-70912B28C8BE}" destId="{AE0856CC-5AC9-450C-9091-1D5999942CA0}" srcOrd="1" destOrd="0" presId="urn:microsoft.com/office/officeart/2005/8/layout/vList4"/>
    <dgm:cxn modelId="{94BEBE63-301E-4671-A211-6A98FEE209A1}" type="presOf" srcId="{850D0844-CFAF-4F09-A583-300FE5CBEAF8}" destId="{AC33501B-0AD6-4439-9AA4-3D9DC1361842}" srcOrd="0" destOrd="0" presId="urn:microsoft.com/office/officeart/2005/8/layout/vList4"/>
    <dgm:cxn modelId="{60333062-1816-4293-8B4B-8062E60E22FB}" type="presOf" srcId="{EE810771-E7B5-43DC-8ECC-21353EBDCBCB}" destId="{84FA534B-E29A-4809-BD2E-0B85B5F908D7}" srcOrd="0" destOrd="0" presId="urn:microsoft.com/office/officeart/2005/8/layout/vList4"/>
    <dgm:cxn modelId="{5C39E059-D0E3-4A22-9FA8-5B84D6574FCC}" type="presParOf" srcId="{AAE2BA27-8F5E-4F1A-93E0-793ACD7538D4}" destId="{E4CE85CE-4855-48B0-8DBC-677E5FEE2AF5}" srcOrd="0" destOrd="0" presId="urn:microsoft.com/office/officeart/2005/8/layout/vList4"/>
    <dgm:cxn modelId="{06255273-644A-4E38-BECF-243BF615C57D}" type="presParOf" srcId="{E4CE85CE-4855-48B0-8DBC-677E5FEE2AF5}" destId="{AC33501B-0AD6-4439-9AA4-3D9DC1361842}" srcOrd="0" destOrd="0" presId="urn:microsoft.com/office/officeart/2005/8/layout/vList4"/>
    <dgm:cxn modelId="{0C9C5B28-EE87-4D17-9759-F8AAF3E731C1}" type="presParOf" srcId="{E4CE85CE-4855-48B0-8DBC-677E5FEE2AF5}" destId="{5F6577B4-EFB2-41EA-A1E2-46292C13FCB2}" srcOrd="1" destOrd="0" presId="urn:microsoft.com/office/officeart/2005/8/layout/vList4"/>
    <dgm:cxn modelId="{85888CDF-2FF2-4020-8A5D-A9CF92D976D4}" type="presParOf" srcId="{E4CE85CE-4855-48B0-8DBC-677E5FEE2AF5}" destId="{A904C587-EF9F-4762-AAD8-9A17914A57CC}" srcOrd="2" destOrd="0" presId="urn:microsoft.com/office/officeart/2005/8/layout/vList4"/>
    <dgm:cxn modelId="{22A86887-F146-4B84-B97B-E6927A03A07B}" type="presParOf" srcId="{AAE2BA27-8F5E-4F1A-93E0-793ACD7538D4}" destId="{5C28E8B2-EECC-4EEC-964F-89DB46BF91F1}" srcOrd="1" destOrd="0" presId="urn:microsoft.com/office/officeart/2005/8/layout/vList4"/>
    <dgm:cxn modelId="{1FC3ED9A-030C-419A-9DB6-0F631A636FA2}" type="presParOf" srcId="{AAE2BA27-8F5E-4F1A-93E0-793ACD7538D4}" destId="{BD2AD7C1-5A13-4941-BC96-E9D6BE262966}" srcOrd="2" destOrd="0" presId="urn:microsoft.com/office/officeart/2005/8/layout/vList4"/>
    <dgm:cxn modelId="{F63EEB60-DC3C-4144-A14D-F87B005DD255}" type="presParOf" srcId="{BD2AD7C1-5A13-4941-BC96-E9D6BE262966}" destId="{D311464D-D36D-4FED-B5A3-59E6BECD7869}" srcOrd="0" destOrd="0" presId="urn:microsoft.com/office/officeart/2005/8/layout/vList4"/>
    <dgm:cxn modelId="{793463A4-C9CF-41B0-B7DE-528E838E4DE2}" type="presParOf" srcId="{BD2AD7C1-5A13-4941-BC96-E9D6BE262966}" destId="{90DF52DC-81E8-420E-A68A-8BA5DE127B8E}" srcOrd="1" destOrd="0" presId="urn:microsoft.com/office/officeart/2005/8/layout/vList4"/>
    <dgm:cxn modelId="{554AD4A5-E3E4-4A38-A768-591A1E8366FF}" type="presParOf" srcId="{BD2AD7C1-5A13-4941-BC96-E9D6BE262966}" destId="{9B1C602D-E078-4322-9E82-FD9E73C20C40}" srcOrd="2" destOrd="0" presId="urn:microsoft.com/office/officeart/2005/8/layout/vList4"/>
    <dgm:cxn modelId="{C84623E3-9FB7-4E83-99F0-92DC94D453D4}" type="presParOf" srcId="{AAE2BA27-8F5E-4F1A-93E0-793ACD7538D4}" destId="{1096BE7F-E610-4038-AF34-ABDF81D952AD}" srcOrd="3" destOrd="0" presId="urn:microsoft.com/office/officeart/2005/8/layout/vList4"/>
    <dgm:cxn modelId="{D1BB54F9-B156-4E2C-BAE4-42166B80710F}" type="presParOf" srcId="{AAE2BA27-8F5E-4F1A-93E0-793ACD7538D4}" destId="{28799BAF-4DBF-4567-B8C7-A705C32CF713}" srcOrd="4" destOrd="0" presId="urn:microsoft.com/office/officeart/2005/8/layout/vList4"/>
    <dgm:cxn modelId="{2A5B6233-4B31-4379-AAD6-8BAEDC7AF6D3}" type="presParOf" srcId="{28799BAF-4DBF-4567-B8C7-A705C32CF713}" destId="{5C47D1E1-E2BB-4214-BF6B-8A519E600181}" srcOrd="0" destOrd="0" presId="urn:microsoft.com/office/officeart/2005/8/layout/vList4"/>
    <dgm:cxn modelId="{AC0E3B51-8D06-4C98-B26A-A45CBFCC95A0}" type="presParOf" srcId="{28799BAF-4DBF-4567-B8C7-A705C32CF713}" destId="{4C0A6E6C-1D64-491C-BCA5-9681BC428AA1}" srcOrd="1" destOrd="0" presId="urn:microsoft.com/office/officeart/2005/8/layout/vList4"/>
    <dgm:cxn modelId="{BB44421D-9055-4143-932B-CEC559DEBAF3}" type="presParOf" srcId="{28799BAF-4DBF-4567-B8C7-A705C32CF713}" destId="{AE0856CC-5AC9-450C-9091-1D5999942CA0}" srcOrd="2" destOrd="0" presId="urn:microsoft.com/office/officeart/2005/8/layout/vList4"/>
    <dgm:cxn modelId="{72D3D82D-7964-4A6A-9C92-648FB3D79655}" type="presParOf" srcId="{AAE2BA27-8F5E-4F1A-93E0-793ACD7538D4}" destId="{75F0ECBF-7BDF-4691-B708-6C20DD38D398}" srcOrd="5" destOrd="0" presId="urn:microsoft.com/office/officeart/2005/8/layout/vList4"/>
    <dgm:cxn modelId="{6E665451-0A42-4CB6-A45E-D8A9DC4034E6}" type="presParOf" srcId="{AAE2BA27-8F5E-4F1A-93E0-793ACD7538D4}" destId="{206E4884-5A17-4259-8CAA-4BCF8E4A9B19}" srcOrd="6" destOrd="0" presId="urn:microsoft.com/office/officeart/2005/8/layout/vList4"/>
    <dgm:cxn modelId="{87DC6553-D661-476D-9152-56E499889A18}" type="presParOf" srcId="{206E4884-5A17-4259-8CAA-4BCF8E4A9B19}" destId="{604B5728-694D-48FE-8488-183D31834E38}" srcOrd="0" destOrd="0" presId="urn:microsoft.com/office/officeart/2005/8/layout/vList4"/>
    <dgm:cxn modelId="{D1F190B3-2623-4ECA-804B-423D74690522}" type="presParOf" srcId="{206E4884-5A17-4259-8CAA-4BCF8E4A9B19}" destId="{01A47835-34CA-4EBE-99EC-222FA47662AB}" srcOrd="1" destOrd="0" presId="urn:microsoft.com/office/officeart/2005/8/layout/vList4"/>
    <dgm:cxn modelId="{B64CCF86-D082-4678-91E6-F830C87EA514}" type="presParOf" srcId="{206E4884-5A17-4259-8CAA-4BCF8E4A9B19}" destId="{FEEBAFFD-C98F-463E-A7B3-99A703626232}" srcOrd="2" destOrd="0" presId="urn:microsoft.com/office/officeart/2005/8/layout/vList4"/>
    <dgm:cxn modelId="{8AEEF977-6E24-4453-A8E1-E446E163564A}" type="presParOf" srcId="{AAE2BA27-8F5E-4F1A-93E0-793ACD7538D4}" destId="{A9F0B64C-8102-4AB8-B07B-0B31CCC53664}" srcOrd="7" destOrd="0" presId="urn:microsoft.com/office/officeart/2005/8/layout/vList4"/>
    <dgm:cxn modelId="{970FA549-B9F7-4C6F-8487-DF9D3407F58C}" type="presParOf" srcId="{AAE2BA27-8F5E-4F1A-93E0-793ACD7538D4}" destId="{37CDA9E5-BC75-4FAD-A564-E5B65E73BC48}" srcOrd="8" destOrd="0" presId="urn:microsoft.com/office/officeart/2005/8/layout/vList4"/>
    <dgm:cxn modelId="{45F3BF24-3BA0-4DCC-9F56-26BCF1DB23D2}" type="presParOf" srcId="{37CDA9E5-BC75-4FAD-A564-E5B65E73BC48}" destId="{38393E67-34B5-4E05-BDD0-08F623FAC72D}" srcOrd="0" destOrd="0" presId="urn:microsoft.com/office/officeart/2005/8/layout/vList4"/>
    <dgm:cxn modelId="{B7D59ED5-6F3E-4852-A414-03AD55BA2BC6}" type="presParOf" srcId="{37CDA9E5-BC75-4FAD-A564-E5B65E73BC48}" destId="{B89E9DC3-BEF0-4E34-A9C9-4D8DC56A1F18}" srcOrd="1" destOrd="0" presId="urn:microsoft.com/office/officeart/2005/8/layout/vList4"/>
    <dgm:cxn modelId="{B28F48F8-4437-42EB-BFDF-9714B055ECDE}" type="presParOf" srcId="{37CDA9E5-BC75-4FAD-A564-E5B65E73BC48}" destId="{5304A074-B434-4A9B-B508-2F30CCA1F4C2}" srcOrd="2" destOrd="0" presId="urn:microsoft.com/office/officeart/2005/8/layout/vList4"/>
    <dgm:cxn modelId="{9C974D8B-5BC7-47A1-887F-D83A7242DC3D}" type="presParOf" srcId="{AAE2BA27-8F5E-4F1A-93E0-793ACD7538D4}" destId="{163B9862-C016-430C-9C45-DBA728220CD6}" srcOrd="9" destOrd="0" presId="urn:microsoft.com/office/officeart/2005/8/layout/vList4"/>
    <dgm:cxn modelId="{5A07584E-9F96-4959-ADDA-A96720834F6D}" type="presParOf" srcId="{AAE2BA27-8F5E-4F1A-93E0-793ACD7538D4}" destId="{B50229EA-B461-44EB-BAD1-980E094EE8FA}" srcOrd="10" destOrd="0" presId="urn:microsoft.com/office/officeart/2005/8/layout/vList4"/>
    <dgm:cxn modelId="{11F6E191-B1AA-41CF-9107-48C43A563D2A}" type="presParOf" srcId="{B50229EA-B461-44EB-BAD1-980E094EE8FA}" destId="{84FA534B-E29A-4809-BD2E-0B85B5F908D7}" srcOrd="0" destOrd="0" presId="urn:microsoft.com/office/officeart/2005/8/layout/vList4"/>
    <dgm:cxn modelId="{9AAD24EB-C354-4748-AFDF-0CB5B24C9B4D}" type="presParOf" srcId="{B50229EA-B461-44EB-BAD1-980E094EE8FA}" destId="{BB8CB60E-CCF2-4F5F-B29D-CB3B13608DA6}" srcOrd="1" destOrd="0" presId="urn:microsoft.com/office/officeart/2005/8/layout/vList4"/>
    <dgm:cxn modelId="{153F7CFB-EC52-466E-B65A-D22E0899C1E3}" type="presParOf" srcId="{B50229EA-B461-44EB-BAD1-980E094EE8FA}" destId="{B7EC284A-3D73-43DF-9868-8D2DC000C7B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DAD8D4-F4B8-499F-BEDE-69CE6039A2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15268-F42D-49EE-B9D1-D2FB357BF520}">
      <dgm:prSet phldrT="[Текст]"/>
      <dgm:spPr/>
      <dgm:t>
        <a:bodyPr/>
        <a:lstStyle/>
        <a:p>
          <a:r>
            <a:rPr lang="ru-RU" dirty="0" smtClean="0">
              <a:solidFill>
                <a:srgbClr val="FF33CC"/>
              </a:solidFill>
            </a:rPr>
            <a:t>1 этап</a:t>
          </a:r>
          <a:endParaRPr lang="ru-RU" dirty="0">
            <a:solidFill>
              <a:srgbClr val="FF33CC"/>
            </a:solidFill>
          </a:endParaRPr>
        </a:p>
      </dgm:t>
    </dgm:pt>
    <dgm:pt modelId="{6E2F139F-08E1-4C12-8EF3-586505EE8A5A}" type="parTrans" cxnId="{209780BD-30FA-4A58-97CC-4DB02899336D}">
      <dgm:prSet/>
      <dgm:spPr/>
      <dgm:t>
        <a:bodyPr/>
        <a:lstStyle/>
        <a:p>
          <a:endParaRPr lang="ru-RU"/>
        </a:p>
      </dgm:t>
    </dgm:pt>
    <dgm:pt modelId="{8FB2BD48-E826-4547-9932-0D58D388EF93}" type="sibTrans" cxnId="{209780BD-30FA-4A58-97CC-4DB02899336D}">
      <dgm:prSet/>
      <dgm:spPr/>
      <dgm:t>
        <a:bodyPr/>
        <a:lstStyle/>
        <a:p>
          <a:endParaRPr lang="ru-RU"/>
        </a:p>
      </dgm:t>
    </dgm:pt>
    <dgm:pt modelId="{9EF7C730-F809-409C-AB00-FDFE99043445}">
      <dgm:prSet phldrT="[Текст]"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Организация обучающихся к занятиям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BF544426-7A2F-44EB-9FCD-D12B46757CFC}" type="parTrans" cxnId="{14A7CBBF-8D04-4947-859B-AF18A0CB59CC}">
      <dgm:prSet/>
      <dgm:spPr/>
      <dgm:t>
        <a:bodyPr/>
        <a:lstStyle/>
        <a:p>
          <a:endParaRPr lang="ru-RU"/>
        </a:p>
      </dgm:t>
    </dgm:pt>
    <dgm:pt modelId="{487E7C3F-7F3C-4911-B348-BD4DC38AAF10}" type="sibTrans" cxnId="{14A7CBBF-8D04-4947-859B-AF18A0CB59CC}">
      <dgm:prSet/>
      <dgm:spPr/>
      <dgm:t>
        <a:bodyPr/>
        <a:lstStyle/>
        <a:p>
          <a:endParaRPr lang="ru-RU"/>
        </a:p>
      </dgm:t>
    </dgm:pt>
    <dgm:pt modelId="{A6DAB74D-B15B-4DAB-921F-9448EB61A4BE}">
      <dgm:prSet phldrT="[Текст]"/>
      <dgm:spPr/>
      <dgm:t>
        <a:bodyPr/>
        <a:lstStyle/>
        <a:p>
          <a:r>
            <a:rPr lang="ru-RU" i="0" u="none" dirty="0" smtClean="0">
              <a:solidFill>
                <a:srgbClr val="FF33CC"/>
              </a:solidFill>
            </a:rPr>
            <a:t>2 этап</a:t>
          </a:r>
          <a:endParaRPr lang="ru-RU" i="0" u="none" dirty="0">
            <a:solidFill>
              <a:srgbClr val="FF33CC"/>
            </a:solidFill>
          </a:endParaRPr>
        </a:p>
      </dgm:t>
    </dgm:pt>
    <dgm:pt modelId="{F63D954C-2DB4-424F-BBD7-83FD8534085D}" type="parTrans" cxnId="{15D27711-2BEE-4872-903E-6EAB41F51AD5}">
      <dgm:prSet/>
      <dgm:spPr/>
      <dgm:t>
        <a:bodyPr/>
        <a:lstStyle/>
        <a:p>
          <a:endParaRPr lang="ru-RU"/>
        </a:p>
      </dgm:t>
    </dgm:pt>
    <dgm:pt modelId="{1BFA2B0A-C349-43D5-AD0C-E22F55C42B22}" type="sibTrans" cxnId="{15D27711-2BEE-4872-903E-6EAB41F51AD5}">
      <dgm:prSet/>
      <dgm:spPr/>
      <dgm:t>
        <a:bodyPr/>
        <a:lstStyle/>
        <a:p>
          <a:endParaRPr lang="ru-RU"/>
        </a:p>
      </dgm:t>
    </dgm:pt>
    <dgm:pt modelId="{ADEA43DB-7C2B-4A05-89D6-80FECF8A4FBA}">
      <dgm:prSet phldrT="[Текст]"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Повторительно-обучающая работа по пройденному материалу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EC59C980-4CAA-4D21-8960-1E1D4697B724}" type="parTrans" cxnId="{454D3A47-062F-4CE2-B6BE-73C338771859}">
      <dgm:prSet/>
      <dgm:spPr/>
      <dgm:t>
        <a:bodyPr/>
        <a:lstStyle/>
        <a:p>
          <a:endParaRPr lang="ru-RU"/>
        </a:p>
      </dgm:t>
    </dgm:pt>
    <dgm:pt modelId="{6B258D96-0EE6-43E8-9FEA-613B54931AF8}" type="sibTrans" cxnId="{454D3A47-062F-4CE2-B6BE-73C338771859}">
      <dgm:prSet/>
      <dgm:spPr/>
      <dgm:t>
        <a:bodyPr/>
        <a:lstStyle/>
        <a:p>
          <a:endParaRPr lang="ru-RU"/>
        </a:p>
      </dgm:t>
    </dgm:pt>
    <dgm:pt modelId="{3E8D8069-451A-4664-95FE-A2EDA5C70796}">
      <dgm:prSet phldrT="[Текст]"/>
      <dgm:spPr/>
      <dgm:t>
        <a:bodyPr/>
        <a:lstStyle/>
        <a:p>
          <a:r>
            <a:rPr lang="ru-RU" b="1" i="0" u="none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rPr>
            <a:t>3 этап</a:t>
          </a:r>
          <a:endParaRPr lang="ru-RU" b="1" i="0" u="none" dirty="0">
            <a:solidFill>
              <a:srgbClr val="FF33CC"/>
            </a:solidFill>
            <a:latin typeface="Times New Roman" pitchFamily="18" charset="0"/>
            <a:cs typeface="Times New Roman" pitchFamily="18" charset="0"/>
          </a:endParaRPr>
        </a:p>
      </dgm:t>
    </dgm:pt>
    <dgm:pt modelId="{3D5DACA1-A901-4ABE-9FBA-3D0BCFB88256}" type="parTrans" cxnId="{ED675304-6F82-480C-9985-6BD5079A5C42}">
      <dgm:prSet/>
      <dgm:spPr/>
      <dgm:t>
        <a:bodyPr/>
        <a:lstStyle/>
        <a:p>
          <a:endParaRPr lang="ru-RU"/>
        </a:p>
      </dgm:t>
    </dgm:pt>
    <dgm:pt modelId="{AC36276C-59C1-4468-8F62-A72446B25150}" type="sibTrans" cxnId="{ED675304-6F82-480C-9985-6BD5079A5C42}">
      <dgm:prSet/>
      <dgm:spPr/>
      <dgm:t>
        <a:bodyPr/>
        <a:lstStyle/>
        <a:p>
          <a:endParaRPr lang="ru-RU"/>
        </a:p>
      </dgm:t>
    </dgm:pt>
    <dgm:pt modelId="{D99E959E-8D2B-404D-A9C8-877CF3708C32}">
      <dgm:prSet phldrT="[Текст]"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Этап освоения новыми знаниями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BA898F21-9DE3-4BF2-B9CE-BAA9284884CF}" type="parTrans" cxnId="{761949D4-BAE8-479A-BF9E-48C545F3371E}">
      <dgm:prSet/>
      <dgm:spPr/>
      <dgm:t>
        <a:bodyPr/>
        <a:lstStyle/>
        <a:p>
          <a:endParaRPr lang="ru-RU"/>
        </a:p>
      </dgm:t>
    </dgm:pt>
    <dgm:pt modelId="{B850D59E-254F-4110-9129-79EA5E95378F}" type="sibTrans" cxnId="{761949D4-BAE8-479A-BF9E-48C545F3371E}">
      <dgm:prSet/>
      <dgm:spPr/>
      <dgm:t>
        <a:bodyPr/>
        <a:lstStyle/>
        <a:p>
          <a:endParaRPr lang="ru-RU"/>
        </a:p>
      </dgm:t>
    </dgm:pt>
    <dgm:pt modelId="{AEF36194-14ED-42D8-BCE8-9FD548339746}">
      <dgm:prSet/>
      <dgm:spPr/>
      <dgm:t>
        <a:bodyPr/>
        <a:lstStyle/>
        <a:p>
          <a:r>
            <a:rPr lang="ru-RU" i="0" u="none" dirty="0" smtClean="0">
              <a:solidFill>
                <a:srgbClr val="FF33CC"/>
              </a:solidFill>
            </a:rPr>
            <a:t>4 этап</a:t>
          </a:r>
          <a:endParaRPr lang="ru-RU" i="0" u="none" dirty="0">
            <a:solidFill>
              <a:srgbClr val="FF33CC"/>
            </a:solidFill>
          </a:endParaRPr>
        </a:p>
      </dgm:t>
    </dgm:pt>
    <dgm:pt modelId="{4C785CDE-421D-4113-9BAE-1D1707BEDB18}" type="parTrans" cxnId="{396915FC-F0F5-4067-8814-605ADDAABE7C}">
      <dgm:prSet/>
      <dgm:spPr/>
      <dgm:t>
        <a:bodyPr/>
        <a:lstStyle/>
        <a:p>
          <a:endParaRPr lang="ru-RU"/>
        </a:p>
      </dgm:t>
    </dgm:pt>
    <dgm:pt modelId="{879CFA23-1973-4FE9-A6C3-3E2AEF010825}" type="sibTrans" cxnId="{396915FC-F0F5-4067-8814-605ADDAABE7C}">
      <dgm:prSet/>
      <dgm:spPr/>
      <dgm:t>
        <a:bodyPr/>
        <a:lstStyle/>
        <a:p>
          <a:endParaRPr lang="ru-RU"/>
        </a:p>
      </dgm:t>
    </dgm:pt>
    <dgm:pt modelId="{81A8037F-A8BE-4EF9-8DCB-6C7A05649AFE}">
      <dgm:prSet/>
      <dgm:spPr/>
      <dgm:t>
        <a:bodyPr/>
        <a:lstStyle/>
        <a:p>
          <a:endParaRPr lang="ru-RU" sz="1500"/>
        </a:p>
      </dgm:t>
    </dgm:pt>
    <dgm:pt modelId="{3EAB251C-9C1D-4106-B0CF-6314445068DA}" type="parTrans" cxnId="{C345D113-3795-4BF4-913A-A601B2C879D4}">
      <dgm:prSet/>
      <dgm:spPr/>
      <dgm:t>
        <a:bodyPr/>
        <a:lstStyle/>
        <a:p>
          <a:endParaRPr lang="ru-RU"/>
        </a:p>
      </dgm:t>
    </dgm:pt>
    <dgm:pt modelId="{9C1ECC1B-6E22-4B2E-A4C1-C05FAD4F527F}" type="sibTrans" cxnId="{C345D113-3795-4BF4-913A-A601B2C879D4}">
      <dgm:prSet/>
      <dgm:spPr/>
      <dgm:t>
        <a:bodyPr/>
        <a:lstStyle/>
        <a:p>
          <a:endParaRPr lang="ru-RU"/>
        </a:p>
      </dgm:t>
    </dgm:pt>
    <dgm:pt modelId="{0A5910EC-C033-4A92-8772-5C26D13302A2}">
      <dgm:prSet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Проверка уровня полученных знаний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B75125CC-79F2-49ED-B758-8F8A5BFA6D06}" type="parTrans" cxnId="{94A9090A-2D30-4BE0-A25A-A0686FF7A701}">
      <dgm:prSet/>
      <dgm:spPr/>
      <dgm:t>
        <a:bodyPr/>
        <a:lstStyle/>
        <a:p>
          <a:endParaRPr lang="ru-RU"/>
        </a:p>
      </dgm:t>
    </dgm:pt>
    <dgm:pt modelId="{42EE8338-5980-415C-A220-3D6EBAAB1042}" type="sibTrans" cxnId="{94A9090A-2D30-4BE0-A25A-A0686FF7A701}">
      <dgm:prSet/>
      <dgm:spPr/>
      <dgm:t>
        <a:bodyPr/>
        <a:lstStyle/>
        <a:p>
          <a:endParaRPr lang="ru-RU"/>
        </a:p>
      </dgm:t>
    </dgm:pt>
    <dgm:pt modelId="{6441900E-01D6-47D6-847F-EBF8C6317437}">
      <dgm:prSet custT="1"/>
      <dgm:spPr/>
      <dgm:t>
        <a:bodyPr/>
        <a:lstStyle/>
        <a:p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7B7527F9-1EF0-4A88-92A2-6B1613C323C5}" type="parTrans" cxnId="{0AABA3D0-CCF9-4881-90EB-CE6226743363}">
      <dgm:prSet/>
      <dgm:spPr/>
      <dgm:t>
        <a:bodyPr/>
        <a:lstStyle/>
        <a:p>
          <a:endParaRPr lang="ru-RU"/>
        </a:p>
      </dgm:t>
    </dgm:pt>
    <dgm:pt modelId="{5EC62CD0-F6F8-4450-92A9-D07454103536}" type="sibTrans" cxnId="{0AABA3D0-CCF9-4881-90EB-CE6226743363}">
      <dgm:prSet/>
      <dgm:spPr/>
      <dgm:t>
        <a:bodyPr/>
        <a:lstStyle/>
        <a:p>
          <a:endParaRPr lang="ru-RU"/>
        </a:p>
      </dgm:t>
    </dgm:pt>
    <dgm:pt modelId="{02B3DB47-DCB5-4EC7-971A-EB73BD5F3F1A}">
      <dgm:prSet/>
      <dgm:spPr/>
      <dgm:t>
        <a:bodyPr/>
        <a:lstStyle/>
        <a:p>
          <a:r>
            <a:rPr lang="ru-RU" i="0" u="none" dirty="0" smtClean="0">
              <a:solidFill>
                <a:srgbClr val="FF33CC"/>
              </a:solidFill>
            </a:rPr>
            <a:t>5 этап</a:t>
          </a:r>
          <a:endParaRPr lang="ru-RU" i="0" u="none" dirty="0">
            <a:solidFill>
              <a:srgbClr val="FF33CC"/>
            </a:solidFill>
          </a:endParaRPr>
        </a:p>
      </dgm:t>
    </dgm:pt>
    <dgm:pt modelId="{12CC20A7-F3F8-457C-A6E7-69C7C2117DC0}" type="parTrans" cxnId="{9ED3DAE2-2CB7-4F99-A5B2-8ADF80141115}">
      <dgm:prSet/>
      <dgm:spPr/>
      <dgm:t>
        <a:bodyPr/>
        <a:lstStyle/>
        <a:p>
          <a:endParaRPr lang="ru-RU"/>
        </a:p>
      </dgm:t>
    </dgm:pt>
    <dgm:pt modelId="{36463FD8-47E2-48EB-81AF-6957117A27FE}" type="sibTrans" cxnId="{9ED3DAE2-2CB7-4F99-A5B2-8ADF80141115}">
      <dgm:prSet/>
      <dgm:spPr/>
      <dgm:t>
        <a:bodyPr/>
        <a:lstStyle/>
        <a:p>
          <a:endParaRPr lang="ru-RU"/>
        </a:p>
      </dgm:t>
    </dgm:pt>
    <dgm:pt modelId="{4A3972D5-6EA4-4A54-A813-A4739D5D76A4}">
      <dgm:prSet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Самостоятельная работа по пройденной теме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3201AD49-222A-4EBE-96F7-06028477AFEC}" type="parTrans" cxnId="{2E0EECC5-A219-40F3-B02E-2318FC58942D}">
      <dgm:prSet/>
      <dgm:spPr/>
      <dgm:t>
        <a:bodyPr/>
        <a:lstStyle/>
        <a:p>
          <a:endParaRPr lang="ru-RU"/>
        </a:p>
      </dgm:t>
    </dgm:pt>
    <dgm:pt modelId="{FAB0D8D6-A7DD-46F4-A242-5DBAACCD8CDC}" type="sibTrans" cxnId="{2E0EECC5-A219-40F3-B02E-2318FC58942D}">
      <dgm:prSet/>
      <dgm:spPr/>
      <dgm:t>
        <a:bodyPr/>
        <a:lstStyle/>
        <a:p>
          <a:endParaRPr lang="ru-RU"/>
        </a:p>
      </dgm:t>
    </dgm:pt>
    <dgm:pt modelId="{B2BF1E91-15A7-4CDE-96C8-08C4A14EC194}">
      <dgm:prSet phldrT="[Текст]"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Знаем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75E0BC7D-3D2C-42DA-8434-C0511CBA87C8}" type="parTrans" cxnId="{25F56884-1A4B-4121-9BDE-1A27B65C5BFB}">
      <dgm:prSet/>
      <dgm:spPr/>
    </dgm:pt>
    <dgm:pt modelId="{A4E064F4-68E7-4E1D-9B56-28A4CFCDDD64}" type="sibTrans" cxnId="{25F56884-1A4B-4121-9BDE-1A27B65C5BFB}">
      <dgm:prSet/>
      <dgm:spPr/>
    </dgm:pt>
    <dgm:pt modelId="{1A523180-546F-4982-A4BB-602F978B50A0}">
      <dgm:prSet phldrT="[Текст]"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Хотим знать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3BEA79C3-3BB0-452A-9181-41F5E4CE218C}" type="parTrans" cxnId="{89BC0D76-8A9F-4DD7-A800-5EDC57A46A5E}">
      <dgm:prSet/>
      <dgm:spPr/>
    </dgm:pt>
    <dgm:pt modelId="{41774537-101B-4A86-A508-C4626ED0B61A}" type="sibTrans" cxnId="{89BC0D76-8A9F-4DD7-A800-5EDC57A46A5E}">
      <dgm:prSet/>
      <dgm:spPr/>
    </dgm:pt>
    <dgm:pt modelId="{7993C280-18EB-44C8-82D9-201805EB63D8}">
      <dgm:prSet phldrT="[Текст]"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Узнали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F5DAAEC8-0443-4CE8-B877-4976847F6782}" type="parTrans" cxnId="{3B5FC8A8-66DB-4702-953D-290D614DCDB8}">
      <dgm:prSet/>
      <dgm:spPr/>
    </dgm:pt>
    <dgm:pt modelId="{A9B4D11F-F7FB-4488-9540-075443D215D5}" type="sibTrans" cxnId="{3B5FC8A8-66DB-4702-953D-290D614DCDB8}">
      <dgm:prSet/>
      <dgm:spPr/>
    </dgm:pt>
    <dgm:pt modelId="{E224E6E6-34F5-4DFB-B64F-139B51DD263B}" type="pres">
      <dgm:prSet presAssocID="{C0DAD8D4-F4B8-499F-BEDE-69CE6039A2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59458D-84B1-411A-875C-C27ECC9F1170}" type="pres">
      <dgm:prSet presAssocID="{62615268-F42D-49EE-B9D1-D2FB357BF520}" presName="linNode" presStyleCnt="0"/>
      <dgm:spPr/>
    </dgm:pt>
    <dgm:pt modelId="{107DB967-E8ED-4E2F-B963-605443C36E13}" type="pres">
      <dgm:prSet presAssocID="{62615268-F42D-49EE-B9D1-D2FB357BF520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DF52C-1D49-450C-B597-92A8DEA733C1}" type="pres">
      <dgm:prSet presAssocID="{62615268-F42D-49EE-B9D1-D2FB357BF520}" presName="descendantText" presStyleLbl="alignAccFollowNode1" presStyleIdx="0" presStyleCnt="5" custLinFactNeighborX="2796" custLinFactNeighborY="2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C30EB-D346-463B-B618-DADE2B0192EC}" type="pres">
      <dgm:prSet presAssocID="{8FB2BD48-E826-4547-9932-0D58D388EF93}" presName="sp" presStyleCnt="0"/>
      <dgm:spPr/>
    </dgm:pt>
    <dgm:pt modelId="{6F10E08F-A042-4F41-B3E1-ED00BD27D3E6}" type="pres">
      <dgm:prSet presAssocID="{A6DAB74D-B15B-4DAB-921F-9448EB61A4BE}" presName="linNode" presStyleCnt="0"/>
      <dgm:spPr/>
    </dgm:pt>
    <dgm:pt modelId="{39097878-1391-4E5E-9884-BF101D6468B2}" type="pres">
      <dgm:prSet presAssocID="{A6DAB74D-B15B-4DAB-921F-9448EB61A4BE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1C4AC-939B-44F5-A1DE-33374864277A}" type="pres">
      <dgm:prSet presAssocID="{A6DAB74D-B15B-4DAB-921F-9448EB61A4BE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DEBE1F-8D6E-48A7-9B57-4F35D22141E8}" type="pres">
      <dgm:prSet presAssocID="{1BFA2B0A-C349-43D5-AD0C-E22F55C42B22}" presName="sp" presStyleCnt="0"/>
      <dgm:spPr/>
    </dgm:pt>
    <dgm:pt modelId="{7C0246AE-E78E-4417-8CB1-C7CF487F7A19}" type="pres">
      <dgm:prSet presAssocID="{3E8D8069-451A-4664-95FE-A2EDA5C70796}" presName="linNode" presStyleCnt="0"/>
      <dgm:spPr/>
    </dgm:pt>
    <dgm:pt modelId="{62F9B662-F370-41F4-AE17-EF1C4D27D5C8}" type="pres">
      <dgm:prSet presAssocID="{3E8D8069-451A-4664-95FE-A2EDA5C70796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3E7194-4D21-4192-902B-A94AB9148259}" type="pres">
      <dgm:prSet presAssocID="{3E8D8069-451A-4664-95FE-A2EDA5C70796}" presName="descendantText" presStyleLbl="alignAccFollowNode1" presStyleIdx="2" presStyleCnt="5" custScaleY="209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C4C6C-80D2-479E-BBCB-C6E8B432D8A1}" type="pres">
      <dgm:prSet presAssocID="{AC36276C-59C1-4468-8F62-A72446B25150}" presName="sp" presStyleCnt="0"/>
      <dgm:spPr/>
    </dgm:pt>
    <dgm:pt modelId="{876A9CC9-B59B-424E-9494-0BD6D4152E16}" type="pres">
      <dgm:prSet presAssocID="{AEF36194-14ED-42D8-BCE8-9FD548339746}" presName="linNode" presStyleCnt="0"/>
      <dgm:spPr/>
    </dgm:pt>
    <dgm:pt modelId="{3274F748-0296-4D57-BD54-30AC991A89B9}" type="pres">
      <dgm:prSet presAssocID="{AEF36194-14ED-42D8-BCE8-9FD548339746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6F5D9-8FAA-4CB8-BA3F-0BF4B77341DF}" type="pres">
      <dgm:prSet presAssocID="{AEF36194-14ED-42D8-BCE8-9FD548339746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89296-644C-4E34-9378-0532A5907611}" type="pres">
      <dgm:prSet presAssocID="{879CFA23-1973-4FE9-A6C3-3E2AEF010825}" presName="sp" presStyleCnt="0"/>
      <dgm:spPr/>
    </dgm:pt>
    <dgm:pt modelId="{FA38B49E-9DAC-455C-B39B-B9FAEC89C9D8}" type="pres">
      <dgm:prSet presAssocID="{02B3DB47-DCB5-4EC7-971A-EB73BD5F3F1A}" presName="linNode" presStyleCnt="0"/>
      <dgm:spPr/>
    </dgm:pt>
    <dgm:pt modelId="{4EBE5E77-9801-4032-94A1-69621CD2F705}" type="pres">
      <dgm:prSet presAssocID="{02B3DB47-DCB5-4EC7-971A-EB73BD5F3F1A}" presName="parentText" presStyleLbl="node1" presStyleIdx="4" presStyleCnt="5" custLinFactNeighborX="607" custLinFactNeighborY="59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BB1E9-B8E5-47E0-99B5-EEED298559FE}" type="pres">
      <dgm:prSet presAssocID="{02B3DB47-DCB5-4EC7-971A-EB73BD5F3F1A}" presName="descendantText" presStyleLbl="alignAccFollowNode1" presStyleIdx="4" presStyleCnt="5" custScaleY="142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ABA3D0-CCF9-4881-90EB-CE6226743363}" srcId="{02B3DB47-DCB5-4EC7-971A-EB73BD5F3F1A}" destId="{6441900E-01D6-47D6-847F-EBF8C6317437}" srcOrd="0" destOrd="0" parTransId="{7B7527F9-1EF0-4A88-92A2-6B1613C323C5}" sibTransId="{5EC62CD0-F6F8-4450-92A9-D07454103536}"/>
    <dgm:cxn modelId="{396915FC-F0F5-4067-8814-605ADDAABE7C}" srcId="{C0DAD8D4-F4B8-499F-BEDE-69CE6039A235}" destId="{AEF36194-14ED-42D8-BCE8-9FD548339746}" srcOrd="3" destOrd="0" parTransId="{4C785CDE-421D-4113-9BAE-1D1707BEDB18}" sibTransId="{879CFA23-1973-4FE9-A6C3-3E2AEF010825}"/>
    <dgm:cxn modelId="{ED675304-6F82-480C-9985-6BD5079A5C42}" srcId="{C0DAD8D4-F4B8-499F-BEDE-69CE6039A235}" destId="{3E8D8069-451A-4664-95FE-A2EDA5C70796}" srcOrd="2" destOrd="0" parTransId="{3D5DACA1-A901-4ABE-9FBA-3D0BCFB88256}" sibTransId="{AC36276C-59C1-4468-8F62-A72446B25150}"/>
    <dgm:cxn modelId="{8240EE18-A8CA-4F9A-A23B-8FD28AC9CBBC}" type="presOf" srcId="{6441900E-01D6-47D6-847F-EBF8C6317437}" destId="{BBDBB1E9-B8E5-47E0-99B5-EEED298559FE}" srcOrd="0" destOrd="0" presId="urn:microsoft.com/office/officeart/2005/8/layout/vList5"/>
    <dgm:cxn modelId="{14A7CBBF-8D04-4947-859B-AF18A0CB59CC}" srcId="{62615268-F42D-49EE-B9D1-D2FB357BF520}" destId="{9EF7C730-F809-409C-AB00-FDFE99043445}" srcOrd="0" destOrd="0" parTransId="{BF544426-7A2F-44EB-9FCD-D12B46757CFC}" sibTransId="{487E7C3F-7F3C-4911-B348-BD4DC38AAF10}"/>
    <dgm:cxn modelId="{BFF80780-BCA5-44FF-ABF5-FB21CEADB816}" type="presOf" srcId="{A6DAB74D-B15B-4DAB-921F-9448EB61A4BE}" destId="{39097878-1391-4E5E-9884-BF101D6468B2}" srcOrd="0" destOrd="0" presId="urn:microsoft.com/office/officeart/2005/8/layout/vList5"/>
    <dgm:cxn modelId="{DF4CD943-4081-4645-8B34-F66A1ECC1AC0}" type="presOf" srcId="{ADEA43DB-7C2B-4A05-89D6-80FECF8A4FBA}" destId="{52F1C4AC-939B-44F5-A1DE-33374864277A}" srcOrd="0" destOrd="0" presId="urn:microsoft.com/office/officeart/2005/8/layout/vList5"/>
    <dgm:cxn modelId="{89BC0D76-8A9F-4DD7-A800-5EDC57A46A5E}" srcId="{D99E959E-8D2B-404D-A9C8-877CF3708C32}" destId="{1A523180-546F-4982-A4BB-602F978B50A0}" srcOrd="1" destOrd="0" parTransId="{3BEA79C3-3BB0-452A-9181-41F5E4CE218C}" sibTransId="{41774537-101B-4A86-A508-C4626ED0B61A}"/>
    <dgm:cxn modelId="{DF71D38C-CFED-4EAA-AF60-4181AE6D236C}" type="presOf" srcId="{3E8D8069-451A-4664-95FE-A2EDA5C70796}" destId="{62F9B662-F370-41F4-AE17-EF1C4D27D5C8}" srcOrd="0" destOrd="0" presId="urn:microsoft.com/office/officeart/2005/8/layout/vList5"/>
    <dgm:cxn modelId="{209780BD-30FA-4A58-97CC-4DB02899336D}" srcId="{C0DAD8D4-F4B8-499F-BEDE-69CE6039A235}" destId="{62615268-F42D-49EE-B9D1-D2FB357BF520}" srcOrd="0" destOrd="0" parTransId="{6E2F139F-08E1-4C12-8EF3-586505EE8A5A}" sibTransId="{8FB2BD48-E826-4547-9932-0D58D388EF93}"/>
    <dgm:cxn modelId="{633DFEE8-DCBF-4264-810F-8ED56709A70D}" type="presOf" srcId="{C0DAD8D4-F4B8-499F-BEDE-69CE6039A235}" destId="{E224E6E6-34F5-4DFB-B64F-139B51DD263B}" srcOrd="0" destOrd="0" presId="urn:microsoft.com/office/officeart/2005/8/layout/vList5"/>
    <dgm:cxn modelId="{772C51EA-9270-4989-9F15-6DE4EAE34383}" type="presOf" srcId="{02B3DB47-DCB5-4EC7-971A-EB73BD5F3F1A}" destId="{4EBE5E77-9801-4032-94A1-69621CD2F705}" srcOrd="0" destOrd="0" presId="urn:microsoft.com/office/officeart/2005/8/layout/vList5"/>
    <dgm:cxn modelId="{25F56884-1A4B-4121-9BDE-1A27B65C5BFB}" srcId="{D99E959E-8D2B-404D-A9C8-877CF3708C32}" destId="{B2BF1E91-15A7-4CDE-96C8-08C4A14EC194}" srcOrd="0" destOrd="0" parTransId="{75E0BC7D-3D2C-42DA-8434-C0511CBA87C8}" sibTransId="{A4E064F4-68E7-4E1D-9B56-28A4CFCDDD64}"/>
    <dgm:cxn modelId="{8A74B0D2-9781-4966-B471-FA3A6A786E9B}" type="presOf" srcId="{9EF7C730-F809-409C-AB00-FDFE99043445}" destId="{A1FDF52C-1D49-450C-B597-92A8DEA733C1}" srcOrd="0" destOrd="0" presId="urn:microsoft.com/office/officeart/2005/8/layout/vList5"/>
    <dgm:cxn modelId="{2E0EECC5-A219-40F3-B02E-2318FC58942D}" srcId="{02B3DB47-DCB5-4EC7-971A-EB73BD5F3F1A}" destId="{4A3972D5-6EA4-4A54-A813-A4739D5D76A4}" srcOrd="1" destOrd="0" parTransId="{3201AD49-222A-4EBE-96F7-06028477AFEC}" sibTransId="{FAB0D8D6-A7DD-46F4-A242-5DBAACCD8CDC}"/>
    <dgm:cxn modelId="{18D1E5A2-07CF-4F4D-9485-3A22443151DC}" type="presOf" srcId="{62615268-F42D-49EE-B9D1-D2FB357BF520}" destId="{107DB967-E8ED-4E2F-B963-605443C36E13}" srcOrd="0" destOrd="0" presId="urn:microsoft.com/office/officeart/2005/8/layout/vList5"/>
    <dgm:cxn modelId="{E5598077-2AEF-4030-AC53-99CE2332BF2A}" type="presOf" srcId="{4A3972D5-6EA4-4A54-A813-A4739D5D76A4}" destId="{BBDBB1E9-B8E5-47E0-99B5-EEED298559FE}" srcOrd="0" destOrd="1" presId="urn:microsoft.com/office/officeart/2005/8/layout/vList5"/>
    <dgm:cxn modelId="{C345D113-3795-4BF4-913A-A601B2C879D4}" srcId="{AEF36194-14ED-42D8-BCE8-9FD548339746}" destId="{81A8037F-A8BE-4EF9-8DCB-6C7A05649AFE}" srcOrd="0" destOrd="0" parTransId="{3EAB251C-9C1D-4106-B0CF-6314445068DA}" sibTransId="{9C1ECC1B-6E22-4B2E-A4C1-C05FAD4F527F}"/>
    <dgm:cxn modelId="{C0B2A719-97B8-4872-B0D2-574F601AB2DE}" type="presOf" srcId="{0A5910EC-C033-4A92-8772-5C26D13302A2}" destId="{FB16F5D9-8FAA-4CB8-BA3F-0BF4B77341DF}" srcOrd="0" destOrd="1" presId="urn:microsoft.com/office/officeart/2005/8/layout/vList5"/>
    <dgm:cxn modelId="{8FBF4137-9311-4092-911E-3028107A8B30}" type="presOf" srcId="{D99E959E-8D2B-404D-A9C8-877CF3708C32}" destId="{EB3E7194-4D21-4192-902B-A94AB9148259}" srcOrd="0" destOrd="0" presId="urn:microsoft.com/office/officeart/2005/8/layout/vList5"/>
    <dgm:cxn modelId="{3B5FC8A8-66DB-4702-953D-290D614DCDB8}" srcId="{D99E959E-8D2B-404D-A9C8-877CF3708C32}" destId="{7993C280-18EB-44C8-82D9-201805EB63D8}" srcOrd="2" destOrd="0" parTransId="{F5DAAEC8-0443-4CE8-B877-4976847F6782}" sibTransId="{A9B4D11F-F7FB-4488-9540-075443D215D5}"/>
    <dgm:cxn modelId="{94A9090A-2D30-4BE0-A25A-A0686FF7A701}" srcId="{AEF36194-14ED-42D8-BCE8-9FD548339746}" destId="{0A5910EC-C033-4A92-8772-5C26D13302A2}" srcOrd="1" destOrd="0" parTransId="{B75125CC-79F2-49ED-B758-8F8A5BFA6D06}" sibTransId="{42EE8338-5980-415C-A220-3D6EBAAB1042}"/>
    <dgm:cxn modelId="{DDD1AC56-C267-478F-B4A6-52144D2CDA02}" type="presOf" srcId="{7993C280-18EB-44C8-82D9-201805EB63D8}" destId="{EB3E7194-4D21-4192-902B-A94AB9148259}" srcOrd="0" destOrd="3" presId="urn:microsoft.com/office/officeart/2005/8/layout/vList5"/>
    <dgm:cxn modelId="{526C87BD-7075-4E87-8E99-808EB950A661}" type="presOf" srcId="{1A523180-546F-4982-A4BB-602F978B50A0}" destId="{EB3E7194-4D21-4192-902B-A94AB9148259}" srcOrd="0" destOrd="2" presId="urn:microsoft.com/office/officeart/2005/8/layout/vList5"/>
    <dgm:cxn modelId="{15D27711-2BEE-4872-903E-6EAB41F51AD5}" srcId="{C0DAD8D4-F4B8-499F-BEDE-69CE6039A235}" destId="{A6DAB74D-B15B-4DAB-921F-9448EB61A4BE}" srcOrd="1" destOrd="0" parTransId="{F63D954C-2DB4-424F-BBD7-83FD8534085D}" sibTransId="{1BFA2B0A-C349-43D5-AD0C-E22F55C42B22}"/>
    <dgm:cxn modelId="{761949D4-BAE8-479A-BF9E-48C545F3371E}" srcId="{3E8D8069-451A-4664-95FE-A2EDA5C70796}" destId="{D99E959E-8D2B-404D-A9C8-877CF3708C32}" srcOrd="0" destOrd="0" parTransId="{BA898F21-9DE3-4BF2-B9CE-BAA9284884CF}" sibTransId="{B850D59E-254F-4110-9129-79EA5E95378F}"/>
    <dgm:cxn modelId="{454D3A47-062F-4CE2-B6BE-73C338771859}" srcId="{A6DAB74D-B15B-4DAB-921F-9448EB61A4BE}" destId="{ADEA43DB-7C2B-4A05-89D6-80FECF8A4FBA}" srcOrd="0" destOrd="0" parTransId="{EC59C980-4CAA-4D21-8960-1E1D4697B724}" sibTransId="{6B258D96-0EE6-43E8-9FEA-613B54931AF8}"/>
    <dgm:cxn modelId="{19221F00-BD98-40CF-81BB-89C0790791C9}" type="presOf" srcId="{B2BF1E91-15A7-4CDE-96C8-08C4A14EC194}" destId="{EB3E7194-4D21-4192-902B-A94AB9148259}" srcOrd="0" destOrd="1" presId="urn:microsoft.com/office/officeart/2005/8/layout/vList5"/>
    <dgm:cxn modelId="{635AF537-5E68-4036-B976-D38081656837}" type="presOf" srcId="{81A8037F-A8BE-4EF9-8DCB-6C7A05649AFE}" destId="{FB16F5D9-8FAA-4CB8-BA3F-0BF4B77341DF}" srcOrd="0" destOrd="0" presId="urn:microsoft.com/office/officeart/2005/8/layout/vList5"/>
    <dgm:cxn modelId="{9ED3DAE2-2CB7-4F99-A5B2-8ADF80141115}" srcId="{C0DAD8D4-F4B8-499F-BEDE-69CE6039A235}" destId="{02B3DB47-DCB5-4EC7-971A-EB73BD5F3F1A}" srcOrd="4" destOrd="0" parTransId="{12CC20A7-F3F8-457C-A6E7-69C7C2117DC0}" sibTransId="{36463FD8-47E2-48EB-81AF-6957117A27FE}"/>
    <dgm:cxn modelId="{A0D2E053-A222-4664-AF06-8D299BA41A93}" type="presOf" srcId="{AEF36194-14ED-42D8-BCE8-9FD548339746}" destId="{3274F748-0296-4D57-BD54-30AC991A89B9}" srcOrd="0" destOrd="0" presId="urn:microsoft.com/office/officeart/2005/8/layout/vList5"/>
    <dgm:cxn modelId="{64EE677D-6FE7-43AC-8577-802CE0338612}" type="presParOf" srcId="{E224E6E6-34F5-4DFB-B64F-139B51DD263B}" destId="{E559458D-84B1-411A-875C-C27ECC9F1170}" srcOrd="0" destOrd="0" presId="urn:microsoft.com/office/officeart/2005/8/layout/vList5"/>
    <dgm:cxn modelId="{9D211A41-5F22-4A7C-BA25-39FC82FE7D26}" type="presParOf" srcId="{E559458D-84B1-411A-875C-C27ECC9F1170}" destId="{107DB967-E8ED-4E2F-B963-605443C36E13}" srcOrd="0" destOrd="0" presId="urn:microsoft.com/office/officeart/2005/8/layout/vList5"/>
    <dgm:cxn modelId="{C0E14B28-4472-40A3-B171-CD1744C78AC8}" type="presParOf" srcId="{E559458D-84B1-411A-875C-C27ECC9F1170}" destId="{A1FDF52C-1D49-450C-B597-92A8DEA733C1}" srcOrd="1" destOrd="0" presId="urn:microsoft.com/office/officeart/2005/8/layout/vList5"/>
    <dgm:cxn modelId="{36F1F63A-A5E3-4F82-90CB-26C34DE3B405}" type="presParOf" srcId="{E224E6E6-34F5-4DFB-B64F-139B51DD263B}" destId="{AF1C30EB-D346-463B-B618-DADE2B0192EC}" srcOrd="1" destOrd="0" presId="urn:microsoft.com/office/officeart/2005/8/layout/vList5"/>
    <dgm:cxn modelId="{17AD1339-AD56-48D4-A4C0-38A1AD5FCE9A}" type="presParOf" srcId="{E224E6E6-34F5-4DFB-B64F-139B51DD263B}" destId="{6F10E08F-A042-4F41-B3E1-ED00BD27D3E6}" srcOrd="2" destOrd="0" presId="urn:microsoft.com/office/officeart/2005/8/layout/vList5"/>
    <dgm:cxn modelId="{22DBE04F-EC0F-4437-87F3-B6ADD6E123AC}" type="presParOf" srcId="{6F10E08F-A042-4F41-B3E1-ED00BD27D3E6}" destId="{39097878-1391-4E5E-9884-BF101D6468B2}" srcOrd="0" destOrd="0" presId="urn:microsoft.com/office/officeart/2005/8/layout/vList5"/>
    <dgm:cxn modelId="{5E376F8E-C77B-48C2-8F22-961C6C9EB45D}" type="presParOf" srcId="{6F10E08F-A042-4F41-B3E1-ED00BD27D3E6}" destId="{52F1C4AC-939B-44F5-A1DE-33374864277A}" srcOrd="1" destOrd="0" presId="urn:microsoft.com/office/officeart/2005/8/layout/vList5"/>
    <dgm:cxn modelId="{30E83C5B-8BCF-406A-B5D8-268DA836848F}" type="presParOf" srcId="{E224E6E6-34F5-4DFB-B64F-139B51DD263B}" destId="{93DEBE1F-8D6E-48A7-9B57-4F35D22141E8}" srcOrd="3" destOrd="0" presId="urn:microsoft.com/office/officeart/2005/8/layout/vList5"/>
    <dgm:cxn modelId="{9EEA5BD4-B47B-4FEF-8F61-018AB4101E34}" type="presParOf" srcId="{E224E6E6-34F5-4DFB-B64F-139B51DD263B}" destId="{7C0246AE-E78E-4417-8CB1-C7CF487F7A19}" srcOrd="4" destOrd="0" presId="urn:microsoft.com/office/officeart/2005/8/layout/vList5"/>
    <dgm:cxn modelId="{4F060FA4-C37A-4BBB-A10F-08F9E01B8957}" type="presParOf" srcId="{7C0246AE-E78E-4417-8CB1-C7CF487F7A19}" destId="{62F9B662-F370-41F4-AE17-EF1C4D27D5C8}" srcOrd="0" destOrd="0" presId="urn:microsoft.com/office/officeart/2005/8/layout/vList5"/>
    <dgm:cxn modelId="{889861E7-0A80-4BAE-B8AD-EBC429817BC1}" type="presParOf" srcId="{7C0246AE-E78E-4417-8CB1-C7CF487F7A19}" destId="{EB3E7194-4D21-4192-902B-A94AB9148259}" srcOrd="1" destOrd="0" presId="urn:microsoft.com/office/officeart/2005/8/layout/vList5"/>
    <dgm:cxn modelId="{8B82EEFE-770A-48F7-8FBF-F5B70640E1AE}" type="presParOf" srcId="{E224E6E6-34F5-4DFB-B64F-139B51DD263B}" destId="{11CC4C6C-80D2-479E-BBCB-C6E8B432D8A1}" srcOrd="5" destOrd="0" presId="urn:microsoft.com/office/officeart/2005/8/layout/vList5"/>
    <dgm:cxn modelId="{13A33F9C-1CD0-4094-9FC2-ADC96E36FF10}" type="presParOf" srcId="{E224E6E6-34F5-4DFB-B64F-139B51DD263B}" destId="{876A9CC9-B59B-424E-9494-0BD6D4152E16}" srcOrd="6" destOrd="0" presId="urn:microsoft.com/office/officeart/2005/8/layout/vList5"/>
    <dgm:cxn modelId="{8B318492-E7C4-49AD-9A87-2C69A44DDFD8}" type="presParOf" srcId="{876A9CC9-B59B-424E-9494-0BD6D4152E16}" destId="{3274F748-0296-4D57-BD54-30AC991A89B9}" srcOrd="0" destOrd="0" presId="urn:microsoft.com/office/officeart/2005/8/layout/vList5"/>
    <dgm:cxn modelId="{677E1BD2-B7F0-4FF1-A6B6-613B0B811355}" type="presParOf" srcId="{876A9CC9-B59B-424E-9494-0BD6D4152E16}" destId="{FB16F5D9-8FAA-4CB8-BA3F-0BF4B77341DF}" srcOrd="1" destOrd="0" presId="urn:microsoft.com/office/officeart/2005/8/layout/vList5"/>
    <dgm:cxn modelId="{1DA8DB89-3F5F-4B80-9B03-6BF3DABDD22B}" type="presParOf" srcId="{E224E6E6-34F5-4DFB-B64F-139B51DD263B}" destId="{F7789296-644C-4E34-9378-0532A5907611}" srcOrd="7" destOrd="0" presId="urn:microsoft.com/office/officeart/2005/8/layout/vList5"/>
    <dgm:cxn modelId="{2A7CD47B-FBF2-441B-AC89-9DC15F6AC0F0}" type="presParOf" srcId="{E224E6E6-34F5-4DFB-B64F-139B51DD263B}" destId="{FA38B49E-9DAC-455C-B39B-B9FAEC89C9D8}" srcOrd="8" destOrd="0" presId="urn:microsoft.com/office/officeart/2005/8/layout/vList5"/>
    <dgm:cxn modelId="{520C05AB-B201-4624-AAA8-3C26D9E8B1E2}" type="presParOf" srcId="{FA38B49E-9DAC-455C-B39B-B9FAEC89C9D8}" destId="{4EBE5E77-9801-4032-94A1-69621CD2F705}" srcOrd="0" destOrd="0" presId="urn:microsoft.com/office/officeart/2005/8/layout/vList5"/>
    <dgm:cxn modelId="{67C48D78-9EC0-4B57-BDFA-C22A4AAF34D5}" type="presParOf" srcId="{FA38B49E-9DAC-455C-B39B-B9FAEC89C9D8}" destId="{BBDBB1E9-B8E5-47E0-99B5-EEED298559F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DAD8D4-F4B8-499F-BEDE-69CE6039A2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615268-F42D-49EE-B9D1-D2FB357BF520}">
      <dgm:prSet phldrT="[Текст]" custT="1"/>
      <dgm:spPr/>
      <dgm:t>
        <a:bodyPr/>
        <a:lstStyle/>
        <a:p>
          <a:r>
            <a:rPr lang="ru-RU" sz="3600" b="1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rPr>
            <a:t>1 этап</a:t>
          </a:r>
          <a:endParaRPr lang="ru-RU" sz="3600" b="1" dirty="0">
            <a:solidFill>
              <a:srgbClr val="FF33CC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2F139F-08E1-4C12-8EF3-586505EE8A5A}" type="parTrans" cxnId="{209780BD-30FA-4A58-97CC-4DB02899336D}">
      <dgm:prSet/>
      <dgm:spPr/>
      <dgm:t>
        <a:bodyPr/>
        <a:lstStyle/>
        <a:p>
          <a:endParaRPr lang="ru-RU"/>
        </a:p>
      </dgm:t>
    </dgm:pt>
    <dgm:pt modelId="{8FB2BD48-E826-4547-9932-0D58D388EF93}" type="sibTrans" cxnId="{209780BD-30FA-4A58-97CC-4DB02899336D}">
      <dgm:prSet/>
      <dgm:spPr/>
      <dgm:t>
        <a:bodyPr/>
        <a:lstStyle/>
        <a:p>
          <a:endParaRPr lang="ru-RU"/>
        </a:p>
      </dgm:t>
    </dgm:pt>
    <dgm:pt modelId="{9EF7C730-F809-409C-AB00-FDFE99043445}">
      <dgm:prSet phldrT="[Текст]"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Установочный этап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BF544426-7A2F-44EB-9FCD-D12B46757CFC}" type="parTrans" cxnId="{14A7CBBF-8D04-4947-859B-AF18A0CB59CC}">
      <dgm:prSet/>
      <dgm:spPr/>
      <dgm:t>
        <a:bodyPr/>
        <a:lstStyle/>
        <a:p>
          <a:endParaRPr lang="ru-RU"/>
        </a:p>
      </dgm:t>
    </dgm:pt>
    <dgm:pt modelId="{487E7C3F-7F3C-4911-B348-BD4DC38AAF10}" type="sibTrans" cxnId="{14A7CBBF-8D04-4947-859B-AF18A0CB59CC}">
      <dgm:prSet/>
      <dgm:spPr/>
      <dgm:t>
        <a:bodyPr/>
        <a:lstStyle/>
        <a:p>
          <a:endParaRPr lang="ru-RU"/>
        </a:p>
      </dgm:t>
    </dgm:pt>
    <dgm:pt modelId="{A6DAB74D-B15B-4DAB-921F-9448EB61A4BE}">
      <dgm:prSet phldrT="[Текст]" custT="1"/>
      <dgm:spPr/>
      <dgm:t>
        <a:bodyPr/>
        <a:lstStyle/>
        <a:p>
          <a:r>
            <a:rPr lang="ru-RU" sz="3600" b="1" i="0" u="none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rPr>
            <a:t>2 этап</a:t>
          </a:r>
          <a:endParaRPr lang="ru-RU" sz="3600" b="1" i="0" u="none" dirty="0">
            <a:solidFill>
              <a:srgbClr val="FF33CC"/>
            </a:solidFill>
            <a:latin typeface="Times New Roman" pitchFamily="18" charset="0"/>
            <a:cs typeface="Times New Roman" pitchFamily="18" charset="0"/>
          </a:endParaRPr>
        </a:p>
      </dgm:t>
    </dgm:pt>
    <dgm:pt modelId="{F63D954C-2DB4-424F-BBD7-83FD8534085D}" type="parTrans" cxnId="{15D27711-2BEE-4872-903E-6EAB41F51AD5}">
      <dgm:prSet/>
      <dgm:spPr/>
      <dgm:t>
        <a:bodyPr/>
        <a:lstStyle/>
        <a:p>
          <a:endParaRPr lang="ru-RU"/>
        </a:p>
      </dgm:t>
    </dgm:pt>
    <dgm:pt modelId="{1BFA2B0A-C349-43D5-AD0C-E22F55C42B22}" type="sibTrans" cxnId="{15D27711-2BEE-4872-903E-6EAB41F51AD5}">
      <dgm:prSet/>
      <dgm:spPr/>
      <dgm:t>
        <a:bodyPr/>
        <a:lstStyle/>
        <a:p>
          <a:endParaRPr lang="ru-RU"/>
        </a:p>
      </dgm:t>
    </dgm:pt>
    <dgm:pt modelId="{ADEA43DB-7C2B-4A05-89D6-80FECF8A4FBA}">
      <dgm:prSet phldrT="[Текст]"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Технологический этап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EC59C980-4CAA-4D21-8960-1E1D4697B724}" type="parTrans" cxnId="{454D3A47-062F-4CE2-B6BE-73C338771859}">
      <dgm:prSet/>
      <dgm:spPr/>
      <dgm:t>
        <a:bodyPr/>
        <a:lstStyle/>
        <a:p>
          <a:endParaRPr lang="ru-RU"/>
        </a:p>
      </dgm:t>
    </dgm:pt>
    <dgm:pt modelId="{6B258D96-0EE6-43E8-9FEA-613B54931AF8}" type="sibTrans" cxnId="{454D3A47-062F-4CE2-B6BE-73C338771859}">
      <dgm:prSet/>
      <dgm:spPr/>
      <dgm:t>
        <a:bodyPr/>
        <a:lstStyle/>
        <a:p>
          <a:endParaRPr lang="ru-RU"/>
        </a:p>
      </dgm:t>
    </dgm:pt>
    <dgm:pt modelId="{3E8D8069-451A-4664-95FE-A2EDA5C70796}">
      <dgm:prSet phldrT="[Текст]" custT="1"/>
      <dgm:spPr/>
      <dgm:t>
        <a:bodyPr/>
        <a:lstStyle/>
        <a:p>
          <a:r>
            <a:rPr lang="ru-RU" sz="4000" b="1" i="0" u="none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rPr>
            <a:t>3 этап</a:t>
          </a:r>
          <a:endParaRPr lang="ru-RU" sz="4000" b="1" i="0" u="none" dirty="0">
            <a:solidFill>
              <a:srgbClr val="FF33CC"/>
            </a:solidFill>
            <a:latin typeface="Times New Roman" pitchFamily="18" charset="0"/>
            <a:cs typeface="Times New Roman" pitchFamily="18" charset="0"/>
          </a:endParaRPr>
        </a:p>
      </dgm:t>
    </dgm:pt>
    <dgm:pt modelId="{3D5DACA1-A901-4ABE-9FBA-3D0BCFB88256}" type="parTrans" cxnId="{ED675304-6F82-480C-9985-6BD5079A5C42}">
      <dgm:prSet/>
      <dgm:spPr/>
      <dgm:t>
        <a:bodyPr/>
        <a:lstStyle/>
        <a:p>
          <a:endParaRPr lang="ru-RU"/>
        </a:p>
      </dgm:t>
    </dgm:pt>
    <dgm:pt modelId="{AC36276C-59C1-4468-8F62-A72446B25150}" type="sibTrans" cxnId="{ED675304-6F82-480C-9985-6BD5079A5C42}">
      <dgm:prSet/>
      <dgm:spPr/>
      <dgm:t>
        <a:bodyPr/>
        <a:lstStyle/>
        <a:p>
          <a:endParaRPr lang="ru-RU"/>
        </a:p>
      </dgm:t>
    </dgm:pt>
    <dgm:pt modelId="{D99E959E-8D2B-404D-A9C8-877CF3708C32}">
      <dgm:prSet phldrT="[Текст]" custT="1"/>
      <dgm:spPr/>
      <dgm:t>
        <a:bodyPr/>
        <a:lstStyle/>
        <a:p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Этап </a:t>
          </a:r>
          <a:r>
            <a:rPr lang="ru-RU" sz="2000" i="0" u="none" dirty="0" smtClean="0">
              <a:latin typeface="Times New Roman" pitchFamily="18" charset="0"/>
              <a:cs typeface="Times New Roman" pitchFamily="18" charset="0"/>
            </a:rPr>
            <a:t>контроля знаний</a:t>
          </a:r>
          <a:endParaRPr lang="ru-RU" sz="2000" i="0" u="none" dirty="0">
            <a:latin typeface="Times New Roman" pitchFamily="18" charset="0"/>
            <a:cs typeface="Times New Roman" pitchFamily="18" charset="0"/>
          </a:endParaRPr>
        </a:p>
      </dgm:t>
    </dgm:pt>
    <dgm:pt modelId="{BA898F21-9DE3-4BF2-B9CE-BAA9284884CF}" type="parTrans" cxnId="{761949D4-BAE8-479A-BF9E-48C545F3371E}">
      <dgm:prSet/>
      <dgm:spPr/>
      <dgm:t>
        <a:bodyPr/>
        <a:lstStyle/>
        <a:p>
          <a:endParaRPr lang="ru-RU"/>
        </a:p>
      </dgm:t>
    </dgm:pt>
    <dgm:pt modelId="{B850D59E-254F-4110-9129-79EA5E95378F}" type="sibTrans" cxnId="{761949D4-BAE8-479A-BF9E-48C545F3371E}">
      <dgm:prSet/>
      <dgm:spPr/>
      <dgm:t>
        <a:bodyPr/>
        <a:lstStyle/>
        <a:p>
          <a:endParaRPr lang="ru-RU"/>
        </a:p>
      </dgm:t>
    </dgm:pt>
    <dgm:pt modelId="{E224E6E6-34F5-4DFB-B64F-139B51DD263B}" type="pres">
      <dgm:prSet presAssocID="{C0DAD8D4-F4B8-499F-BEDE-69CE6039A2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59458D-84B1-411A-875C-C27ECC9F1170}" type="pres">
      <dgm:prSet presAssocID="{62615268-F42D-49EE-B9D1-D2FB357BF520}" presName="linNode" presStyleCnt="0"/>
      <dgm:spPr/>
    </dgm:pt>
    <dgm:pt modelId="{107DB967-E8ED-4E2F-B963-605443C36E13}" type="pres">
      <dgm:prSet presAssocID="{62615268-F42D-49EE-B9D1-D2FB357BF520}" presName="parentText" presStyleLbl="node1" presStyleIdx="0" presStyleCnt="3" custLinFactNeighborY="-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DF52C-1D49-450C-B597-92A8DEA733C1}" type="pres">
      <dgm:prSet presAssocID="{62615268-F42D-49EE-B9D1-D2FB357BF520}" presName="descendantText" presStyleLbl="alignAccFollowNode1" presStyleIdx="0" presStyleCnt="3" custLinFactNeighborX="2796" custLinFactNeighborY="2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C30EB-D346-463B-B618-DADE2B0192EC}" type="pres">
      <dgm:prSet presAssocID="{8FB2BD48-E826-4547-9932-0D58D388EF93}" presName="sp" presStyleCnt="0"/>
      <dgm:spPr/>
    </dgm:pt>
    <dgm:pt modelId="{6F10E08F-A042-4F41-B3E1-ED00BD27D3E6}" type="pres">
      <dgm:prSet presAssocID="{A6DAB74D-B15B-4DAB-921F-9448EB61A4BE}" presName="linNode" presStyleCnt="0"/>
      <dgm:spPr/>
    </dgm:pt>
    <dgm:pt modelId="{39097878-1391-4E5E-9884-BF101D6468B2}" type="pres">
      <dgm:prSet presAssocID="{A6DAB74D-B15B-4DAB-921F-9448EB61A4B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1C4AC-939B-44F5-A1DE-33374864277A}" type="pres">
      <dgm:prSet presAssocID="{A6DAB74D-B15B-4DAB-921F-9448EB61A4B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DEBE1F-8D6E-48A7-9B57-4F35D22141E8}" type="pres">
      <dgm:prSet presAssocID="{1BFA2B0A-C349-43D5-AD0C-E22F55C42B22}" presName="sp" presStyleCnt="0"/>
      <dgm:spPr/>
    </dgm:pt>
    <dgm:pt modelId="{7C0246AE-E78E-4417-8CB1-C7CF487F7A19}" type="pres">
      <dgm:prSet presAssocID="{3E8D8069-451A-4664-95FE-A2EDA5C70796}" presName="linNode" presStyleCnt="0"/>
      <dgm:spPr/>
    </dgm:pt>
    <dgm:pt modelId="{62F9B662-F370-41F4-AE17-EF1C4D27D5C8}" type="pres">
      <dgm:prSet presAssocID="{3E8D8069-451A-4664-95FE-A2EDA5C7079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3E7194-4D21-4192-902B-A94AB9148259}" type="pres">
      <dgm:prSet presAssocID="{3E8D8069-451A-4664-95FE-A2EDA5C70796}" presName="descendantText" presStyleLbl="alignAccFollowNode1" presStyleIdx="2" presStyleCnt="3" custScaleY="122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C0651D-2CA0-476A-BDB2-2EF0D0EDF30D}" type="presOf" srcId="{3E8D8069-451A-4664-95FE-A2EDA5C70796}" destId="{62F9B662-F370-41F4-AE17-EF1C4D27D5C8}" srcOrd="0" destOrd="0" presId="urn:microsoft.com/office/officeart/2005/8/layout/vList5"/>
    <dgm:cxn modelId="{209780BD-30FA-4A58-97CC-4DB02899336D}" srcId="{C0DAD8D4-F4B8-499F-BEDE-69CE6039A235}" destId="{62615268-F42D-49EE-B9D1-D2FB357BF520}" srcOrd="0" destOrd="0" parTransId="{6E2F139F-08E1-4C12-8EF3-586505EE8A5A}" sibTransId="{8FB2BD48-E826-4547-9932-0D58D388EF93}"/>
    <dgm:cxn modelId="{4D453850-CAC7-4DC7-A4CA-7F1B0BC9DD7B}" type="presOf" srcId="{D99E959E-8D2B-404D-A9C8-877CF3708C32}" destId="{EB3E7194-4D21-4192-902B-A94AB9148259}" srcOrd="0" destOrd="0" presId="urn:microsoft.com/office/officeart/2005/8/layout/vList5"/>
    <dgm:cxn modelId="{26EA0538-AA12-42AA-89AD-1D9A636355CC}" type="presOf" srcId="{ADEA43DB-7C2B-4A05-89D6-80FECF8A4FBA}" destId="{52F1C4AC-939B-44F5-A1DE-33374864277A}" srcOrd="0" destOrd="0" presId="urn:microsoft.com/office/officeart/2005/8/layout/vList5"/>
    <dgm:cxn modelId="{11ED2C40-9B28-45E6-B3FF-C0A0E9BFD445}" type="presOf" srcId="{A6DAB74D-B15B-4DAB-921F-9448EB61A4BE}" destId="{39097878-1391-4E5E-9884-BF101D6468B2}" srcOrd="0" destOrd="0" presId="urn:microsoft.com/office/officeart/2005/8/layout/vList5"/>
    <dgm:cxn modelId="{ED675304-6F82-480C-9985-6BD5079A5C42}" srcId="{C0DAD8D4-F4B8-499F-BEDE-69CE6039A235}" destId="{3E8D8069-451A-4664-95FE-A2EDA5C70796}" srcOrd="2" destOrd="0" parTransId="{3D5DACA1-A901-4ABE-9FBA-3D0BCFB88256}" sibTransId="{AC36276C-59C1-4468-8F62-A72446B25150}"/>
    <dgm:cxn modelId="{15D27711-2BEE-4872-903E-6EAB41F51AD5}" srcId="{C0DAD8D4-F4B8-499F-BEDE-69CE6039A235}" destId="{A6DAB74D-B15B-4DAB-921F-9448EB61A4BE}" srcOrd="1" destOrd="0" parTransId="{F63D954C-2DB4-424F-BBD7-83FD8534085D}" sibTransId="{1BFA2B0A-C349-43D5-AD0C-E22F55C42B22}"/>
    <dgm:cxn modelId="{454D3A47-062F-4CE2-B6BE-73C338771859}" srcId="{A6DAB74D-B15B-4DAB-921F-9448EB61A4BE}" destId="{ADEA43DB-7C2B-4A05-89D6-80FECF8A4FBA}" srcOrd="0" destOrd="0" parTransId="{EC59C980-4CAA-4D21-8960-1E1D4697B724}" sibTransId="{6B258D96-0EE6-43E8-9FEA-613B54931AF8}"/>
    <dgm:cxn modelId="{14A7CBBF-8D04-4947-859B-AF18A0CB59CC}" srcId="{62615268-F42D-49EE-B9D1-D2FB357BF520}" destId="{9EF7C730-F809-409C-AB00-FDFE99043445}" srcOrd="0" destOrd="0" parTransId="{BF544426-7A2F-44EB-9FCD-D12B46757CFC}" sibTransId="{487E7C3F-7F3C-4911-B348-BD4DC38AAF10}"/>
    <dgm:cxn modelId="{12DE46CF-F294-4676-8FEC-7B53A393DA9A}" type="presOf" srcId="{C0DAD8D4-F4B8-499F-BEDE-69CE6039A235}" destId="{E224E6E6-34F5-4DFB-B64F-139B51DD263B}" srcOrd="0" destOrd="0" presId="urn:microsoft.com/office/officeart/2005/8/layout/vList5"/>
    <dgm:cxn modelId="{761949D4-BAE8-479A-BF9E-48C545F3371E}" srcId="{3E8D8069-451A-4664-95FE-A2EDA5C70796}" destId="{D99E959E-8D2B-404D-A9C8-877CF3708C32}" srcOrd="0" destOrd="0" parTransId="{BA898F21-9DE3-4BF2-B9CE-BAA9284884CF}" sibTransId="{B850D59E-254F-4110-9129-79EA5E95378F}"/>
    <dgm:cxn modelId="{EDFC47E5-7D93-4A10-A6D0-4B865C50F9C1}" type="presOf" srcId="{62615268-F42D-49EE-B9D1-D2FB357BF520}" destId="{107DB967-E8ED-4E2F-B963-605443C36E13}" srcOrd="0" destOrd="0" presId="urn:microsoft.com/office/officeart/2005/8/layout/vList5"/>
    <dgm:cxn modelId="{30342303-C3D1-49C6-BB78-A28910FC007D}" type="presOf" srcId="{9EF7C730-F809-409C-AB00-FDFE99043445}" destId="{A1FDF52C-1D49-450C-B597-92A8DEA733C1}" srcOrd="0" destOrd="0" presId="urn:microsoft.com/office/officeart/2005/8/layout/vList5"/>
    <dgm:cxn modelId="{97AD15A7-D3F1-4DE2-B2D1-DE950852CD24}" type="presParOf" srcId="{E224E6E6-34F5-4DFB-B64F-139B51DD263B}" destId="{E559458D-84B1-411A-875C-C27ECC9F1170}" srcOrd="0" destOrd="0" presId="urn:microsoft.com/office/officeart/2005/8/layout/vList5"/>
    <dgm:cxn modelId="{315A0055-64D2-4742-A297-C63EA06768DD}" type="presParOf" srcId="{E559458D-84B1-411A-875C-C27ECC9F1170}" destId="{107DB967-E8ED-4E2F-B963-605443C36E13}" srcOrd="0" destOrd="0" presId="urn:microsoft.com/office/officeart/2005/8/layout/vList5"/>
    <dgm:cxn modelId="{5F4203F1-79E6-4169-8578-296539D0165B}" type="presParOf" srcId="{E559458D-84B1-411A-875C-C27ECC9F1170}" destId="{A1FDF52C-1D49-450C-B597-92A8DEA733C1}" srcOrd="1" destOrd="0" presId="urn:microsoft.com/office/officeart/2005/8/layout/vList5"/>
    <dgm:cxn modelId="{1A2D5865-AD4F-4660-A902-3AF466E8F487}" type="presParOf" srcId="{E224E6E6-34F5-4DFB-B64F-139B51DD263B}" destId="{AF1C30EB-D346-463B-B618-DADE2B0192EC}" srcOrd="1" destOrd="0" presId="urn:microsoft.com/office/officeart/2005/8/layout/vList5"/>
    <dgm:cxn modelId="{05D6B536-9E92-4215-8C87-063F13C5F36B}" type="presParOf" srcId="{E224E6E6-34F5-4DFB-B64F-139B51DD263B}" destId="{6F10E08F-A042-4F41-B3E1-ED00BD27D3E6}" srcOrd="2" destOrd="0" presId="urn:microsoft.com/office/officeart/2005/8/layout/vList5"/>
    <dgm:cxn modelId="{C422DC17-CE7D-4C71-9D1E-01D33601348D}" type="presParOf" srcId="{6F10E08F-A042-4F41-B3E1-ED00BD27D3E6}" destId="{39097878-1391-4E5E-9884-BF101D6468B2}" srcOrd="0" destOrd="0" presId="urn:microsoft.com/office/officeart/2005/8/layout/vList5"/>
    <dgm:cxn modelId="{461901C4-40F1-40A8-9DDC-AAD0B0889952}" type="presParOf" srcId="{6F10E08F-A042-4F41-B3E1-ED00BD27D3E6}" destId="{52F1C4AC-939B-44F5-A1DE-33374864277A}" srcOrd="1" destOrd="0" presId="urn:microsoft.com/office/officeart/2005/8/layout/vList5"/>
    <dgm:cxn modelId="{6FF1B6E8-F847-4425-9B1D-ACCEB92A7A53}" type="presParOf" srcId="{E224E6E6-34F5-4DFB-B64F-139B51DD263B}" destId="{93DEBE1F-8D6E-48A7-9B57-4F35D22141E8}" srcOrd="3" destOrd="0" presId="urn:microsoft.com/office/officeart/2005/8/layout/vList5"/>
    <dgm:cxn modelId="{44859CC0-9C0F-4A57-B165-7D1D592AADFB}" type="presParOf" srcId="{E224E6E6-34F5-4DFB-B64F-139B51DD263B}" destId="{7C0246AE-E78E-4417-8CB1-C7CF487F7A19}" srcOrd="4" destOrd="0" presId="urn:microsoft.com/office/officeart/2005/8/layout/vList5"/>
    <dgm:cxn modelId="{1E1ADDED-7936-4170-B2E4-DF0F34BE0197}" type="presParOf" srcId="{7C0246AE-E78E-4417-8CB1-C7CF487F7A19}" destId="{62F9B662-F370-41F4-AE17-EF1C4D27D5C8}" srcOrd="0" destOrd="0" presId="urn:microsoft.com/office/officeart/2005/8/layout/vList5"/>
    <dgm:cxn modelId="{89722F6D-E348-464D-83EB-01CBC214D590}" type="presParOf" srcId="{7C0246AE-E78E-4417-8CB1-C7CF487F7A19}" destId="{EB3E7194-4D21-4192-902B-A94AB91482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29EB88A-292A-4D73-ABDD-DD62A9ECD82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FB43D2-E347-4A31-B5ED-986BCB0E7790}">
      <dgm:prSet phldrT="[Текст]"/>
      <dgm:spPr/>
      <dgm:t>
        <a:bodyPr/>
        <a:lstStyle/>
        <a:p>
          <a:r>
            <a:rPr lang="ru-RU" dirty="0" smtClean="0">
              <a:solidFill>
                <a:srgbClr val="003300"/>
              </a:solidFill>
            </a:rPr>
            <a:t>Позволяет раскрыть и увлечь студентов наукой</a:t>
          </a:r>
          <a:endParaRPr lang="ru-RU" dirty="0">
            <a:solidFill>
              <a:srgbClr val="003300"/>
            </a:solidFill>
          </a:endParaRPr>
        </a:p>
      </dgm:t>
    </dgm:pt>
    <dgm:pt modelId="{1AA6C864-3F66-4C06-9463-D313BCE82F3A}" type="parTrans" cxnId="{1D289B5C-12A5-4790-91BF-96C1D88A0185}">
      <dgm:prSet/>
      <dgm:spPr/>
      <dgm:t>
        <a:bodyPr/>
        <a:lstStyle/>
        <a:p>
          <a:endParaRPr lang="ru-RU"/>
        </a:p>
      </dgm:t>
    </dgm:pt>
    <dgm:pt modelId="{BD45A555-5CAA-43AE-B52F-FC8027D6EFD1}" type="sibTrans" cxnId="{1D289B5C-12A5-4790-91BF-96C1D88A0185}">
      <dgm:prSet/>
      <dgm:spPr/>
      <dgm:t>
        <a:bodyPr/>
        <a:lstStyle/>
        <a:p>
          <a:endParaRPr lang="ru-RU"/>
        </a:p>
      </dgm:t>
    </dgm:pt>
    <dgm:pt modelId="{3D04A590-9E18-49AB-BD21-B80E0AE83DC0}">
      <dgm:prSet phldrT="[Текст]"/>
      <dgm:spPr/>
      <dgm:t>
        <a:bodyPr/>
        <a:lstStyle/>
        <a:p>
          <a:r>
            <a:rPr lang="ru-RU" dirty="0" smtClean="0">
              <a:solidFill>
                <a:srgbClr val="003300"/>
              </a:solidFill>
            </a:rPr>
            <a:t>Дать студентам хорошие знания</a:t>
          </a:r>
          <a:endParaRPr lang="ru-RU" dirty="0">
            <a:solidFill>
              <a:srgbClr val="003300"/>
            </a:solidFill>
          </a:endParaRPr>
        </a:p>
      </dgm:t>
    </dgm:pt>
    <dgm:pt modelId="{3D83175C-224A-4BD0-ADC8-4BD8CDAF2C04}" type="parTrans" cxnId="{D8CD12DB-80EF-4CEE-8FCF-5D35950A32CD}">
      <dgm:prSet/>
      <dgm:spPr/>
      <dgm:t>
        <a:bodyPr/>
        <a:lstStyle/>
        <a:p>
          <a:endParaRPr lang="ru-RU"/>
        </a:p>
      </dgm:t>
    </dgm:pt>
    <dgm:pt modelId="{583C45F9-0814-4B4F-91BF-B4BE89F9E05C}" type="sibTrans" cxnId="{D8CD12DB-80EF-4CEE-8FCF-5D35950A32CD}">
      <dgm:prSet/>
      <dgm:spPr/>
      <dgm:t>
        <a:bodyPr/>
        <a:lstStyle/>
        <a:p>
          <a:endParaRPr lang="ru-RU"/>
        </a:p>
      </dgm:t>
    </dgm:pt>
    <dgm:pt modelId="{F45DC9FA-6681-4E48-B725-FD8DD1C43345}">
      <dgm:prSet phldrT="[Текст]"/>
      <dgm:spPr/>
      <dgm:t>
        <a:bodyPr/>
        <a:lstStyle/>
        <a:p>
          <a:r>
            <a:rPr lang="ru-RU" dirty="0" smtClean="0">
              <a:solidFill>
                <a:srgbClr val="003300"/>
              </a:solidFill>
            </a:rPr>
            <a:t>Развивает мышление, умения экспериментально-исследовательской деятельности </a:t>
          </a:r>
          <a:endParaRPr lang="ru-RU" dirty="0">
            <a:solidFill>
              <a:srgbClr val="003300"/>
            </a:solidFill>
          </a:endParaRPr>
        </a:p>
      </dgm:t>
    </dgm:pt>
    <dgm:pt modelId="{8D058CBD-8F33-4088-97A0-41301BF7924C}" type="parTrans" cxnId="{2BC239BC-AC21-48F0-BE11-F4631F3DB0A9}">
      <dgm:prSet/>
      <dgm:spPr/>
      <dgm:t>
        <a:bodyPr/>
        <a:lstStyle/>
        <a:p>
          <a:endParaRPr lang="ru-RU"/>
        </a:p>
      </dgm:t>
    </dgm:pt>
    <dgm:pt modelId="{5A500861-2EF4-4C5C-8637-064E788211C5}" type="sibTrans" cxnId="{2BC239BC-AC21-48F0-BE11-F4631F3DB0A9}">
      <dgm:prSet/>
      <dgm:spPr/>
      <dgm:t>
        <a:bodyPr/>
        <a:lstStyle/>
        <a:p>
          <a:endParaRPr lang="ru-RU"/>
        </a:p>
      </dgm:t>
    </dgm:pt>
    <dgm:pt modelId="{B9FC1B9A-61D9-42FC-B112-C6903C336DDB}">
      <dgm:prSet phldrT="[Текст]"/>
      <dgm:spPr/>
      <dgm:t>
        <a:bodyPr/>
        <a:lstStyle/>
        <a:p>
          <a:r>
            <a:rPr lang="ru-RU" dirty="0" smtClean="0">
              <a:solidFill>
                <a:srgbClr val="003300"/>
              </a:solidFill>
            </a:rPr>
            <a:t>Формирует информационную культуру</a:t>
          </a:r>
          <a:endParaRPr lang="ru-RU" dirty="0">
            <a:solidFill>
              <a:srgbClr val="003300"/>
            </a:solidFill>
          </a:endParaRPr>
        </a:p>
      </dgm:t>
    </dgm:pt>
    <dgm:pt modelId="{5CDDCD90-8D56-4C17-B2E7-9634FAFCC5A3}" type="parTrans" cxnId="{7FCCA080-03E0-4E2B-A233-F8D6B070C413}">
      <dgm:prSet/>
      <dgm:spPr/>
      <dgm:t>
        <a:bodyPr/>
        <a:lstStyle/>
        <a:p>
          <a:endParaRPr lang="ru-RU"/>
        </a:p>
      </dgm:t>
    </dgm:pt>
    <dgm:pt modelId="{4DC634D0-7DD2-4A40-BA8D-3D6F2A5A6CF4}" type="sibTrans" cxnId="{7FCCA080-03E0-4E2B-A233-F8D6B070C413}">
      <dgm:prSet/>
      <dgm:spPr/>
      <dgm:t>
        <a:bodyPr/>
        <a:lstStyle/>
        <a:p>
          <a:endParaRPr lang="ru-RU"/>
        </a:p>
      </dgm:t>
    </dgm:pt>
    <dgm:pt modelId="{8B9176A4-4069-461F-A1BF-AD15CBA3A639}">
      <dgm:prSet phldrT="[Текст]"/>
      <dgm:spPr/>
      <dgm:t>
        <a:bodyPr/>
        <a:lstStyle/>
        <a:p>
          <a:r>
            <a:rPr lang="ru-RU" dirty="0" smtClean="0">
              <a:solidFill>
                <a:srgbClr val="003300"/>
              </a:solidFill>
            </a:rPr>
            <a:t>Обеспечивает доступ к образовательным ресурсам</a:t>
          </a:r>
          <a:endParaRPr lang="ru-RU" dirty="0">
            <a:solidFill>
              <a:srgbClr val="003300"/>
            </a:solidFill>
          </a:endParaRPr>
        </a:p>
      </dgm:t>
    </dgm:pt>
    <dgm:pt modelId="{8BD8ADA1-1E5E-43DC-BDA1-2C4E8C3D048C}" type="parTrans" cxnId="{CE83C2C3-8B15-4D71-A2F9-E093B2055BD2}">
      <dgm:prSet/>
      <dgm:spPr/>
      <dgm:t>
        <a:bodyPr/>
        <a:lstStyle/>
        <a:p>
          <a:endParaRPr lang="ru-RU"/>
        </a:p>
      </dgm:t>
    </dgm:pt>
    <dgm:pt modelId="{6DAA5A30-C986-4FF3-96F9-ED1F97166E04}" type="sibTrans" cxnId="{CE83C2C3-8B15-4D71-A2F9-E093B2055BD2}">
      <dgm:prSet/>
      <dgm:spPr/>
      <dgm:t>
        <a:bodyPr/>
        <a:lstStyle/>
        <a:p>
          <a:endParaRPr lang="ru-RU"/>
        </a:p>
      </dgm:t>
    </dgm:pt>
    <dgm:pt modelId="{EE09D328-757B-44AF-834B-0EF160EEAD7B}">
      <dgm:prSet phldrT="[Текст]" phldr="1"/>
      <dgm:spPr/>
      <dgm:t>
        <a:bodyPr/>
        <a:lstStyle/>
        <a:p>
          <a:endParaRPr lang="ru-RU"/>
        </a:p>
      </dgm:t>
    </dgm:pt>
    <dgm:pt modelId="{4C5F731E-6C17-46EC-8E27-C19FC1A281A3}" type="parTrans" cxnId="{99600450-28A5-430D-A08C-42A19A026022}">
      <dgm:prSet/>
      <dgm:spPr/>
      <dgm:t>
        <a:bodyPr/>
        <a:lstStyle/>
        <a:p>
          <a:endParaRPr lang="ru-RU"/>
        </a:p>
      </dgm:t>
    </dgm:pt>
    <dgm:pt modelId="{C809247F-89EC-4D54-9A7D-33FDC2A6C5CC}" type="sibTrans" cxnId="{99600450-28A5-430D-A08C-42A19A026022}">
      <dgm:prSet/>
      <dgm:spPr/>
      <dgm:t>
        <a:bodyPr/>
        <a:lstStyle/>
        <a:p>
          <a:endParaRPr lang="ru-RU"/>
        </a:p>
      </dgm:t>
    </dgm:pt>
    <dgm:pt modelId="{F0C9CB59-27D9-4D06-944C-3DFFA6F2218A}" type="pres">
      <dgm:prSet presAssocID="{129EB88A-292A-4D73-ABDD-DD62A9ECD823}" presName="outerComposite" presStyleCnt="0">
        <dgm:presLayoutVars>
          <dgm:chMax val="5"/>
          <dgm:dir/>
          <dgm:resizeHandles val="exact"/>
        </dgm:presLayoutVars>
      </dgm:prSet>
      <dgm:spPr/>
    </dgm:pt>
    <dgm:pt modelId="{FAF8E52B-AFE5-4EE9-9AD6-842A405C3200}" type="pres">
      <dgm:prSet presAssocID="{129EB88A-292A-4D73-ABDD-DD62A9ECD823}" presName="dummyMaxCanvas" presStyleCnt="0">
        <dgm:presLayoutVars/>
      </dgm:prSet>
      <dgm:spPr/>
    </dgm:pt>
    <dgm:pt modelId="{9F655546-AE7F-40D6-9EDE-967AA8AF8B6E}" type="pres">
      <dgm:prSet presAssocID="{129EB88A-292A-4D73-ABDD-DD62A9ECD823}" presName="FiveNodes_1" presStyleLbl="node1" presStyleIdx="0" presStyleCnt="5" custLinFactNeighborX="163" custLinFactNeighborY="3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AA08C-D562-4EF3-8017-157B1C8923F5}" type="pres">
      <dgm:prSet presAssocID="{129EB88A-292A-4D73-ABDD-DD62A9ECD823}" presName="FiveNodes_2" presStyleLbl="node1" presStyleIdx="1" presStyleCnt="5">
        <dgm:presLayoutVars>
          <dgm:bulletEnabled val="1"/>
        </dgm:presLayoutVars>
      </dgm:prSet>
      <dgm:spPr/>
    </dgm:pt>
    <dgm:pt modelId="{BD7202E6-7B40-45A8-809C-452AA0D2FBC9}" type="pres">
      <dgm:prSet presAssocID="{129EB88A-292A-4D73-ABDD-DD62A9ECD82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C0DD8-8530-438F-8797-4B98D8634FDB}" type="pres">
      <dgm:prSet presAssocID="{129EB88A-292A-4D73-ABDD-DD62A9ECD823}" presName="FiveNodes_4" presStyleLbl="node1" presStyleIdx="3" presStyleCnt="5">
        <dgm:presLayoutVars>
          <dgm:bulletEnabled val="1"/>
        </dgm:presLayoutVars>
      </dgm:prSet>
      <dgm:spPr/>
    </dgm:pt>
    <dgm:pt modelId="{88D3A71A-2E59-4B85-B7F0-D7F70D0B3D36}" type="pres">
      <dgm:prSet presAssocID="{129EB88A-292A-4D73-ABDD-DD62A9ECD823}" presName="FiveNodes_5" presStyleLbl="node1" presStyleIdx="4" presStyleCnt="5" custLinFactNeighborX="-162" custLinFactNeighborY="-1262">
        <dgm:presLayoutVars>
          <dgm:bulletEnabled val="1"/>
        </dgm:presLayoutVars>
      </dgm:prSet>
      <dgm:spPr/>
    </dgm:pt>
    <dgm:pt modelId="{F8820D87-7601-4A65-A00F-F2C0C8F71CB3}" type="pres">
      <dgm:prSet presAssocID="{129EB88A-292A-4D73-ABDD-DD62A9ECD823}" presName="FiveConn_1-2" presStyleLbl="fgAccFollowNode1" presStyleIdx="0" presStyleCnt="4">
        <dgm:presLayoutVars>
          <dgm:bulletEnabled val="1"/>
        </dgm:presLayoutVars>
      </dgm:prSet>
      <dgm:spPr/>
    </dgm:pt>
    <dgm:pt modelId="{C61B4C0E-294E-421B-9FB4-A1995797C5E2}" type="pres">
      <dgm:prSet presAssocID="{129EB88A-292A-4D73-ABDD-DD62A9ECD823}" presName="FiveConn_2-3" presStyleLbl="fgAccFollowNode1" presStyleIdx="1" presStyleCnt="4">
        <dgm:presLayoutVars>
          <dgm:bulletEnabled val="1"/>
        </dgm:presLayoutVars>
      </dgm:prSet>
      <dgm:spPr/>
    </dgm:pt>
    <dgm:pt modelId="{B3FD75C8-0A9B-4A94-8523-B599B2922ABD}" type="pres">
      <dgm:prSet presAssocID="{129EB88A-292A-4D73-ABDD-DD62A9ECD823}" presName="FiveConn_3-4" presStyleLbl="fgAccFollowNode1" presStyleIdx="2" presStyleCnt="4">
        <dgm:presLayoutVars>
          <dgm:bulletEnabled val="1"/>
        </dgm:presLayoutVars>
      </dgm:prSet>
      <dgm:spPr/>
    </dgm:pt>
    <dgm:pt modelId="{7F9703A2-9657-4B61-B245-DA4E691596BC}" type="pres">
      <dgm:prSet presAssocID="{129EB88A-292A-4D73-ABDD-DD62A9ECD823}" presName="FiveConn_4-5" presStyleLbl="fgAccFollowNode1" presStyleIdx="3" presStyleCnt="4">
        <dgm:presLayoutVars>
          <dgm:bulletEnabled val="1"/>
        </dgm:presLayoutVars>
      </dgm:prSet>
      <dgm:spPr/>
    </dgm:pt>
    <dgm:pt modelId="{065A670F-EB86-40EE-BDDB-910875494916}" type="pres">
      <dgm:prSet presAssocID="{129EB88A-292A-4D73-ABDD-DD62A9ECD82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38609-2598-48BE-A84F-795F95924ADA}" type="pres">
      <dgm:prSet presAssocID="{129EB88A-292A-4D73-ABDD-DD62A9ECD823}" presName="FiveNodes_2_text" presStyleLbl="node1" presStyleIdx="4" presStyleCnt="5">
        <dgm:presLayoutVars>
          <dgm:bulletEnabled val="1"/>
        </dgm:presLayoutVars>
      </dgm:prSet>
      <dgm:spPr/>
    </dgm:pt>
    <dgm:pt modelId="{D9C7EF27-616E-40AA-BD4F-123D8A5E49C8}" type="pres">
      <dgm:prSet presAssocID="{129EB88A-292A-4D73-ABDD-DD62A9ECD82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9854E2-A079-4AB2-936C-463B7B71837B}" type="pres">
      <dgm:prSet presAssocID="{129EB88A-292A-4D73-ABDD-DD62A9ECD823}" presName="FiveNodes_4_text" presStyleLbl="node1" presStyleIdx="4" presStyleCnt="5">
        <dgm:presLayoutVars>
          <dgm:bulletEnabled val="1"/>
        </dgm:presLayoutVars>
      </dgm:prSet>
      <dgm:spPr/>
    </dgm:pt>
    <dgm:pt modelId="{417F1CBE-02B7-42B9-8695-BC7731C338BD}" type="pres">
      <dgm:prSet presAssocID="{129EB88A-292A-4D73-ABDD-DD62A9ECD82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777E595B-D6ED-4D1F-B15D-7536CC3372CD}" type="presOf" srcId="{3D04A590-9E18-49AB-BD21-B80E0AE83DC0}" destId="{B15AA08C-D562-4EF3-8017-157B1C8923F5}" srcOrd="0" destOrd="0" presId="urn:microsoft.com/office/officeart/2005/8/layout/vProcess5"/>
    <dgm:cxn modelId="{CE83C2C3-8B15-4D71-A2F9-E093B2055BD2}" srcId="{129EB88A-292A-4D73-ABDD-DD62A9ECD823}" destId="{8B9176A4-4069-461F-A1BF-AD15CBA3A639}" srcOrd="4" destOrd="0" parTransId="{8BD8ADA1-1E5E-43DC-BDA1-2C4E8C3D048C}" sibTransId="{6DAA5A30-C986-4FF3-96F9-ED1F97166E04}"/>
    <dgm:cxn modelId="{696D9BD7-CEA9-42A2-BE29-2B89E78A4ACB}" type="presOf" srcId="{8B9176A4-4069-461F-A1BF-AD15CBA3A639}" destId="{88D3A71A-2E59-4B85-B7F0-D7F70D0B3D36}" srcOrd="0" destOrd="0" presId="urn:microsoft.com/office/officeart/2005/8/layout/vProcess5"/>
    <dgm:cxn modelId="{F545CD21-EED1-4804-94BB-2AF94CC89334}" type="presOf" srcId="{B9FC1B9A-61D9-42FC-B112-C6903C336DDB}" destId="{F12C0DD8-8530-438F-8797-4B98D8634FDB}" srcOrd="0" destOrd="0" presId="urn:microsoft.com/office/officeart/2005/8/layout/vProcess5"/>
    <dgm:cxn modelId="{2BC239BC-AC21-48F0-BE11-F4631F3DB0A9}" srcId="{129EB88A-292A-4D73-ABDD-DD62A9ECD823}" destId="{F45DC9FA-6681-4E48-B725-FD8DD1C43345}" srcOrd="2" destOrd="0" parTransId="{8D058CBD-8F33-4088-97A0-41301BF7924C}" sibTransId="{5A500861-2EF4-4C5C-8637-064E788211C5}"/>
    <dgm:cxn modelId="{0CFAC5C2-BC1F-4160-A676-9E0CB78DA19C}" type="presOf" srcId="{F45DC9FA-6681-4E48-B725-FD8DD1C43345}" destId="{BD7202E6-7B40-45A8-809C-452AA0D2FBC9}" srcOrd="0" destOrd="0" presId="urn:microsoft.com/office/officeart/2005/8/layout/vProcess5"/>
    <dgm:cxn modelId="{BB91B34C-6343-44F4-8AFD-048B46BFA9C1}" type="presOf" srcId="{129EB88A-292A-4D73-ABDD-DD62A9ECD823}" destId="{F0C9CB59-27D9-4D06-944C-3DFFA6F2218A}" srcOrd="0" destOrd="0" presId="urn:microsoft.com/office/officeart/2005/8/layout/vProcess5"/>
    <dgm:cxn modelId="{7FCCA080-03E0-4E2B-A233-F8D6B070C413}" srcId="{129EB88A-292A-4D73-ABDD-DD62A9ECD823}" destId="{B9FC1B9A-61D9-42FC-B112-C6903C336DDB}" srcOrd="3" destOrd="0" parTransId="{5CDDCD90-8D56-4C17-B2E7-9634FAFCC5A3}" sibTransId="{4DC634D0-7DD2-4A40-BA8D-3D6F2A5A6CF4}"/>
    <dgm:cxn modelId="{1D289B5C-12A5-4790-91BF-96C1D88A0185}" srcId="{129EB88A-292A-4D73-ABDD-DD62A9ECD823}" destId="{A7FB43D2-E347-4A31-B5ED-986BCB0E7790}" srcOrd="0" destOrd="0" parTransId="{1AA6C864-3F66-4C06-9463-D313BCE82F3A}" sibTransId="{BD45A555-5CAA-43AE-B52F-FC8027D6EFD1}"/>
    <dgm:cxn modelId="{0943E273-E21B-42F3-912F-2D852902E32B}" type="presOf" srcId="{4DC634D0-7DD2-4A40-BA8D-3D6F2A5A6CF4}" destId="{7F9703A2-9657-4B61-B245-DA4E691596BC}" srcOrd="0" destOrd="0" presId="urn:microsoft.com/office/officeart/2005/8/layout/vProcess5"/>
    <dgm:cxn modelId="{99600450-28A5-430D-A08C-42A19A026022}" srcId="{129EB88A-292A-4D73-ABDD-DD62A9ECD823}" destId="{EE09D328-757B-44AF-834B-0EF160EEAD7B}" srcOrd="5" destOrd="0" parTransId="{4C5F731E-6C17-46EC-8E27-C19FC1A281A3}" sibTransId="{C809247F-89EC-4D54-9A7D-33FDC2A6C5CC}"/>
    <dgm:cxn modelId="{EA7CEFF7-1DAD-428C-AF08-B6EEB5C0DC84}" type="presOf" srcId="{3D04A590-9E18-49AB-BD21-B80E0AE83DC0}" destId="{31738609-2598-48BE-A84F-795F95924ADA}" srcOrd="1" destOrd="0" presId="urn:microsoft.com/office/officeart/2005/8/layout/vProcess5"/>
    <dgm:cxn modelId="{D8CD12DB-80EF-4CEE-8FCF-5D35950A32CD}" srcId="{129EB88A-292A-4D73-ABDD-DD62A9ECD823}" destId="{3D04A590-9E18-49AB-BD21-B80E0AE83DC0}" srcOrd="1" destOrd="0" parTransId="{3D83175C-224A-4BD0-ADC8-4BD8CDAF2C04}" sibTransId="{583C45F9-0814-4B4F-91BF-B4BE89F9E05C}"/>
    <dgm:cxn modelId="{2B0A18F5-9A5D-4CE9-8951-7374A4160594}" type="presOf" srcId="{8B9176A4-4069-461F-A1BF-AD15CBA3A639}" destId="{417F1CBE-02B7-42B9-8695-BC7731C338BD}" srcOrd="1" destOrd="0" presId="urn:microsoft.com/office/officeart/2005/8/layout/vProcess5"/>
    <dgm:cxn modelId="{0273CDDB-A693-4B77-A47D-CF83CD196237}" type="presOf" srcId="{F45DC9FA-6681-4E48-B725-FD8DD1C43345}" destId="{D9C7EF27-616E-40AA-BD4F-123D8A5E49C8}" srcOrd="1" destOrd="0" presId="urn:microsoft.com/office/officeart/2005/8/layout/vProcess5"/>
    <dgm:cxn modelId="{CBE387AE-9BA4-4F18-A700-57AE8D728980}" type="presOf" srcId="{BD45A555-5CAA-43AE-B52F-FC8027D6EFD1}" destId="{F8820D87-7601-4A65-A00F-F2C0C8F71CB3}" srcOrd="0" destOrd="0" presId="urn:microsoft.com/office/officeart/2005/8/layout/vProcess5"/>
    <dgm:cxn modelId="{6F525929-5CA1-4C08-B3DB-A96B36FAC028}" type="presOf" srcId="{5A500861-2EF4-4C5C-8637-064E788211C5}" destId="{B3FD75C8-0A9B-4A94-8523-B599B2922ABD}" srcOrd="0" destOrd="0" presId="urn:microsoft.com/office/officeart/2005/8/layout/vProcess5"/>
    <dgm:cxn modelId="{4A07365F-A217-4D51-93BD-EF86DDC1FC5C}" type="presOf" srcId="{A7FB43D2-E347-4A31-B5ED-986BCB0E7790}" destId="{065A670F-EB86-40EE-BDDB-910875494916}" srcOrd="1" destOrd="0" presId="urn:microsoft.com/office/officeart/2005/8/layout/vProcess5"/>
    <dgm:cxn modelId="{2AEC75D1-3212-44E4-A884-7FEEA30967CC}" type="presOf" srcId="{A7FB43D2-E347-4A31-B5ED-986BCB0E7790}" destId="{9F655546-AE7F-40D6-9EDE-967AA8AF8B6E}" srcOrd="0" destOrd="0" presId="urn:microsoft.com/office/officeart/2005/8/layout/vProcess5"/>
    <dgm:cxn modelId="{37A39D50-909A-47F2-BF97-0F1831ABE138}" type="presOf" srcId="{B9FC1B9A-61D9-42FC-B112-C6903C336DDB}" destId="{629854E2-A079-4AB2-936C-463B7B71837B}" srcOrd="1" destOrd="0" presId="urn:microsoft.com/office/officeart/2005/8/layout/vProcess5"/>
    <dgm:cxn modelId="{8A0736C5-8125-42D0-B7F4-72700BCD5FFC}" type="presOf" srcId="{583C45F9-0814-4B4F-91BF-B4BE89F9E05C}" destId="{C61B4C0E-294E-421B-9FB4-A1995797C5E2}" srcOrd="0" destOrd="0" presId="urn:microsoft.com/office/officeart/2005/8/layout/vProcess5"/>
    <dgm:cxn modelId="{302390FA-8DBD-44F4-8F67-F2B086B4F45F}" type="presParOf" srcId="{F0C9CB59-27D9-4D06-944C-3DFFA6F2218A}" destId="{FAF8E52B-AFE5-4EE9-9AD6-842A405C3200}" srcOrd="0" destOrd="0" presId="urn:microsoft.com/office/officeart/2005/8/layout/vProcess5"/>
    <dgm:cxn modelId="{420BD347-2F64-4F8D-9F76-0C7325160B8F}" type="presParOf" srcId="{F0C9CB59-27D9-4D06-944C-3DFFA6F2218A}" destId="{9F655546-AE7F-40D6-9EDE-967AA8AF8B6E}" srcOrd="1" destOrd="0" presId="urn:microsoft.com/office/officeart/2005/8/layout/vProcess5"/>
    <dgm:cxn modelId="{A4224206-66AC-43F1-98D2-FECB56D27CC6}" type="presParOf" srcId="{F0C9CB59-27D9-4D06-944C-3DFFA6F2218A}" destId="{B15AA08C-D562-4EF3-8017-157B1C8923F5}" srcOrd="2" destOrd="0" presId="urn:microsoft.com/office/officeart/2005/8/layout/vProcess5"/>
    <dgm:cxn modelId="{D3046A79-F8D2-4E86-995E-76C04111FBC5}" type="presParOf" srcId="{F0C9CB59-27D9-4D06-944C-3DFFA6F2218A}" destId="{BD7202E6-7B40-45A8-809C-452AA0D2FBC9}" srcOrd="3" destOrd="0" presId="urn:microsoft.com/office/officeart/2005/8/layout/vProcess5"/>
    <dgm:cxn modelId="{55FFDA8B-2B78-414D-BCE9-1F12604C9B81}" type="presParOf" srcId="{F0C9CB59-27D9-4D06-944C-3DFFA6F2218A}" destId="{F12C0DD8-8530-438F-8797-4B98D8634FDB}" srcOrd="4" destOrd="0" presId="urn:microsoft.com/office/officeart/2005/8/layout/vProcess5"/>
    <dgm:cxn modelId="{16B13095-9322-4A59-9C96-17EEFB80E21B}" type="presParOf" srcId="{F0C9CB59-27D9-4D06-944C-3DFFA6F2218A}" destId="{88D3A71A-2E59-4B85-B7F0-D7F70D0B3D36}" srcOrd="5" destOrd="0" presId="urn:microsoft.com/office/officeart/2005/8/layout/vProcess5"/>
    <dgm:cxn modelId="{1B2FEB5E-A87D-4C18-8EC1-B8797BD21072}" type="presParOf" srcId="{F0C9CB59-27D9-4D06-944C-3DFFA6F2218A}" destId="{F8820D87-7601-4A65-A00F-F2C0C8F71CB3}" srcOrd="6" destOrd="0" presId="urn:microsoft.com/office/officeart/2005/8/layout/vProcess5"/>
    <dgm:cxn modelId="{D14AA6EB-323B-4537-ACDE-6036C7D3957B}" type="presParOf" srcId="{F0C9CB59-27D9-4D06-944C-3DFFA6F2218A}" destId="{C61B4C0E-294E-421B-9FB4-A1995797C5E2}" srcOrd="7" destOrd="0" presId="urn:microsoft.com/office/officeart/2005/8/layout/vProcess5"/>
    <dgm:cxn modelId="{A9E38CD0-5B65-4721-BC0B-46B22A5F4126}" type="presParOf" srcId="{F0C9CB59-27D9-4D06-944C-3DFFA6F2218A}" destId="{B3FD75C8-0A9B-4A94-8523-B599B2922ABD}" srcOrd="8" destOrd="0" presId="urn:microsoft.com/office/officeart/2005/8/layout/vProcess5"/>
    <dgm:cxn modelId="{EA1D4948-0177-4096-AD7A-C80B22FE0ABE}" type="presParOf" srcId="{F0C9CB59-27D9-4D06-944C-3DFFA6F2218A}" destId="{7F9703A2-9657-4B61-B245-DA4E691596BC}" srcOrd="9" destOrd="0" presId="urn:microsoft.com/office/officeart/2005/8/layout/vProcess5"/>
    <dgm:cxn modelId="{9F1A10FC-EE14-4244-80F1-B52C13227984}" type="presParOf" srcId="{F0C9CB59-27D9-4D06-944C-3DFFA6F2218A}" destId="{065A670F-EB86-40EE-BDDB-910875494916}" srcOrd="10" destOrd="0" presId="urn:microsoft.com/office/officeart/2005/8/layout/vProcess5"/>
    <dgm:cxn modelId="{16293A56-A6B1-47D7-960E-26AFEB8883F2}" type="presParOf" srcId="{F0C9CB59-27D9-4D06-944C-3DFFA6F2218A}" destId="{31738609-2598-48BE-A84F-795F95924ADA}" srcOrd="11" destOrd="0" presId="urn:microsoft.com/office/officeart/2005/8/layout/vProcess5"/>
    <dgm:cxn modelId="{408BE640-5116-41FF-AD8C-50333F13886F}" type="presParOf" srcId="{F0C9CB59-27D9-4D06-944C-3DFFA6F2218A}" destId="{D9C7EF27-616E-40AA-BD4F-123D8A5E49C8}" srcOrd="12" destOrd="0" presId="urn:microsoft.com/office/officeart/2005/8/layout/vProcess5"/>
    <dgm:cxn modelId="{398BF153-F75D-4A6D-827A-E069822E7BDF}" type="presParOf" srcId="{F0C9CB59-27D9-4D06-944C-3DFFA6F2218A}" destId="{629854E2-A079-4AB2-936C-463B7B71837B}" srcOrd="13" destOrd="0" presId="urn:microsoft.com/office/officeart/2005/8/layout/vProcess5"/>
    <dgm:cxn modelId="{228C1D3D-9650-48A4-9320-121A206866E9}" type="presParOf" srcId="{F0C9CB59-27D9-4D06-944C-3DFFA6F2218A}" destId="{417F1CBE-02B7-42B9-8695-BC7731C338B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44D71E-27C7-4FAE-9A09-8665FB04D294}">
      <dsp:nvSpPr>
        <dsp:cNvPr id="0" name=""/>
        <dsp:cNvSpPr/>
      </dsp:nvSpPr>
      <dsp:spPr>
        <a:xfrm rot="5400000">
          <a:off x="-112922" y="113899"/>
          <a:ext cx="752814" cy="5269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</a:t>
          </a:r>
          <a:endParaRPr lang="ru-RU" sz="1500" kern="1200" dirty="0"/>
        </a:p>
      </dsp:txBody>
      <dsp:txXfrm rot="5400000">
        <a:off x="-112922" y="113899"/>
        <a:ext cx="752814" cy="526969"/>
      </dsp:txXfrm>
    </dsp:sp>
    <dsp:sp modelId="{AF1C5F77-AA66-4977-9716-46B9ACEB716F}">
      <dsp:nvSpPr>
        <dsp:cNvPr id="0" name=""/>
        <dsp:cNvSpPr/>
      </dsp:nvSpPr>
      <dsp:spPr>
        <a:xfrm rot="5400000">
          <a:off x="1927032" y="-1399084"/>
          <a:ext cx="489329" cy="3289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способного применять знания</a:t>
          </a:r>
          <a:endParaRPr lang="ru-RU" sz="1600" kern="1200" dirty="0"/>
        </a:p>
      </dsp:txBody>
      <dsp:txXfrm rot="5400000">
        <a:off x="1927032" y="-1399084"/>
        <a:ext cx="489329" cy="3289454"/>
      </dsp:txXfrm>
    </dsp:sp>
    <dsp:sp modelId="{F7B263CB-7DCF-46DF-B024-E69A0A28F303}">
      <dsp:nvSpPr>
        <dsp:cNvPr id="0" name=""/>
        <dsp:cNvSpPr/>
      </dsp:nvSpPr>
      <dsp:spPr>
        <a:xfrm rot="5400000">
          <a:off x="-112922" y="708623"/>
          <a:ext cx="752814" cy="5269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2</a:t>
          </a:r>
          <a:endParaRPr lang="ru-RU" sz="1500" kern="1200" dirty="0"/>
        </a:p>
      </dsp:txBody>
      <dsp:txXfrm rot="5400000">
        <a:off x="-112922" y="708623"/>
        <a:ext cx="752814" cy="526969"/>
      </dsp:txXfrm>
    </dsp:sp>
    <dsp:sp modelId="{7564EE08-C444-4082-9A93-3F677B6CCDDF}">
      <dsp:nvSpPr>
        <dsp:cNvPr id="0" name=""/>
        <dsp:cNvSpPr/>
      </dsp:nvSpPr>
      <dsp:spPr>
        <a:xfrm rot="5400000">
          <a:off x="1927032" y="-803627"/>
          <a:ext cx="489329" cy="3289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умения</a:t>
          </a:r>
          <a:endParaRPr lang="ru-RU" sz="1600" kern="1200" dirty="0"/>
        </a:p>
      </dsp:txBody>
      <dsp:txXfrm rot="5400000">
        <a:off x="1927032" y="-803627"/>
        <a:ext cx="489329" cy="3289454"/>
      </dsp:txXfrm>
    </dsp:sp>
    <dsp:sp modelId="{13AF1FA3-C407-464B-BC58-2D14F990BB97}">
      <dsp:nvSpPr>
        <dsp:cNvPr id="0" name=""/>
        <dsp:cNvSpPr/>
      </dsp:nvSpPr>
      <dsp:spPr>
        <a:xfrm rot="5400000">
          <a:off x="-112922" y="1303346"/>
          <a:ext cx="752814" cy="5269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3</a:t>
          </a:r>
          <a:endParaRPr lang="ru-RU" sz="1500" kern="1200" dirty="0"/>
        </a:p>
      </dsp:txBody>
      <dsp:txXfrm rot="5400000">
        <a:off x="-112922" y="1303346"/>
        <a:ext cx="752814" cy="526969"/>
      </dsp:txXfrm>
    </dsp:sp>
    <dsp:sp modelId="{F82AED8F-0589-4FA3-BD79-78B528FCA7AA}">
      <dsp:nvSpPr>
        <dsp:cNvPr id="0" name=""/>
        <dsp:cNvSpPr/>
      </dsp:nvSpPr>
      <dsp:spPr>
        <a:xfrm rot="5400000">
          <a:off x="1927032" y="-209638"/>
          <a:ext cx="489329" cy="32894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личностные качества</a:t>
          </a:r>
          <a:endParaRPr lang="ru-RU" sz="1600" kern="1200" dirty="0"/>
        </a:p>
      </dsp:txBody>
      <dsp:txXfrm rot="5400000">
        <a:off x="1927032" y="-209638"/>
        <a:ext cx="489329" cy="32894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29EC28-7470-4F6F-9541-87C82FD14636}">
      <dsp:nvSpPr>
        <dsp:cNvPr id="0" name=""/>
        <dsp:cNvSpPr/>
      </dsp:nvSpPr>
      <dsp:spPr>
        <a:xfrm>
          <a:off x="0" y="583236"/>
          <a:ext cx="6840760" cy="1000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Применение ИТ в  </a:t>
          </a:r>
          <a:r>
            <a:rPr lang="ru-RU" sz="1800" b="1" kern="1200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rPr>
            <a:t>преподавании</a:t>
          </a:r>
          <a:br>
            <a:rPr lang="ru-RU" sz="1800" b="1" kern="1200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rPr>
          </a:br>
          <a:r>
            <a:rPr lang="ru-RU" sz="1800" b="1" kern="1200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rPr>
            <a:t>учебной дисциплины «Информатика и ИКТ» </a:t>
          </a:r>
          <a:r>
            <a:rPr lang="ru-RU" sz="18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8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83236"/>
        <a:ext cx="6840760" cy="1000939"/>
      </dsp:txXfrm>
    </dsp:sp>
    <dsp:sp modelId="{68BF3CB4-3244-4C97-B95B-1FE9DC77A905}">
      <dsp:nvSpPr>
        <dsp:cNvPr id="0" name=""/>
        <dsp:cNvSpPr/>
      </dsp:nvSpPr>
      <dsp:spPr>
        <a:xfrm rot="10800000">
          <a:off x="0" y="0"/>
          <a:ext cx="6840760" cy="59681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rPr>
            <a:t>Информационный подход к исследованию современного мира</a:t>
          </a:r>
          <a:endParaRPr lang="ru-RU" sz="18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0"/>
        <a:ext cx="6840760" cy="5968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AA4538-F93E-4762-BD27-818EC4FCB586}">
      <dsp:nvSpPr>
        <dsp:cNvPr id="0" name=""/>
        <dsp:cNvSpPr/>
      </dsp:nvSpPr>
      <dsp:spPr>
        <a:xfrm>
          <a:off x="0" y="304004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5EA6B2-E45E-4564-B46E-4B313D6A3D1A}">
      <dsp:nvSpPr>
        <dsp:cNvPr id="0" name=""/>
        <dsp:cNvSpPr/>
      </dsp:nvSpPr>
      <dsp:spPr>
        <a:xfrm>
          <a:off x="304800" y="67844"/>
          <a:ext cx="4267200" cy="47232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обеспечение доступа к большому объему учебной информации</a:t>
          </a:r>
          <a:endParaRPr lang="ru-RU" sz="1600" kern="1200" dirty="0"/>
        </a:p>
      </dsp:txBody>
      <dsp:txXfrm>
        <a:off x="304800" y="67844"/>
        <a:ext cx="4267200" cy="472320"/>
      </dsp:txXfrm>
    </dsp:sp>
    <dsp:sp modelId="{3CC67EDE-DF59-4A9E-829B-9FF8C9A04F50}">
      <dsp:nvSpPr>
        <dsp:cNvPr id="0" name=""/>
        <dsp:cNvSpPr/>
      </dsp:nvSpPr>
      <dsp:spPr>
        <a:xfrm>
          <a:off x="0" y="1029764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237303-3602-4799-8976-42F9213BE89B}">
      <dsp:nvSpPr>
        <dsp:cNvPr id="0" name=""/>
        <dsp:cNvSpPr/>
      </dsp:nvSpPr>
      <dsp:spPr>
        <a:xfrm>
          <a:off x="304800" y="793604"/>
          <a:ext cx="4267200" cy="47232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наглядная форма представления изучаемого материала</a:t>
          </a:r>
          <a:endParaRPr lang="ru-RU" sz="1600" kern="1200" dirty="0"/>
        </a:p>
      </dsp:txBody>
      <dsp:txXfrm>
        <a:off x="304800" y="793604"/>
        <a:ext cx="4267200" cy="472320"/>
      </dsp:txXfrm>
    </dsp:sp>
    <dsp:sp modelId="{6B6EBA16-6C4F-4BCE-A55F-C4E92C7982A6}">
      <dsp:nvSpPr>
        <dsp:cNvPr id="0" name=""/>
        <dsp:cNvSpPr/>
      </dsp:nvSpPr>
      <dsp:spPr>
        <a:xfrm>
          <a:off x="0" y="1755524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DA5F72-A685-47C4-B576-77CED979BD51}">
      <dsp:nvSpPr>
        <dsp:cNvPr id="0" name=""/>
        <dsp:cNvSpPr/>
      </dsp:nvSpPr>
      <dsp:spPr>
        <a:xfrm>
          <a:off x="304800" y="1519364"/>
          <a:ext cx="4267200" cy="47232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поддержка активных методов обучения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304800" y="1519364"/>
        <a:ext cx="4267200" cy="472320"/>
      </dsp:txXfrm>
    </dsp:sp>
    <dsp:sp modelId="{C2BDE4FA-0DC2-4D15-A13A-749C07C2ED6F}">
      <dsp:nvSpPr>
        <dsp:cNvPr id="0" name=""/>
        <dsp:cNvSpPr/>
      </dsp:nvSpPr>
      <dsp:spPr>
        <a:xfrm>
          <a:off x="0" y="2481283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5C1B13-CBB3-4460-8BD7-881F4004C69B}">
      <dsp:nvSpPr>
        <dsp:cNvPr id="0" name=""/>
        <dsp:cNvSpPr/>
      </dsp:nvSpPr>
      <dsp:spPr>
        <a:xfrm>
          <a:off x="360041" y="2180468"/>
          <a:ext cx="4267200" cy="47232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видна связь между теоретическими знаниями и будущей профессией</a:t>
          </a:r>
          <a:endParaRPr lang="ru-RU" sz="1600" kern="1200" dirty="0"/>
        </a:p>
      </dsp:txBody>
      <dsp:txXfrm>
        <a:off x="360041" y="2180468"/>
        <a:ext cx="4267200" cy="4723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33501B-0AD6-4439-9AA4-3D9DC1361842}">
      <dsp:nvSpPr>
        <dsp:cNvPr id="0" name=""/>
        <dsp:cNvSpPr/>
      </dsp:nvSpPr>
      <dsp:spPr>
        <a:xfrm>
          <a:off x="0" y="0"/>
          <a:ext cx="3240360" cy="460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2060"/>
              </a:solidFill>
            </a:rPr>
            <a:t>Microsoft Paint</a:t>
          </a:r>
          <a:endParaRPr lang="ru-RU" sz="1900" kern="1200" dirty="0">
            <a:solidFill>
              <a:srgbClr val="002060"/>
            </a:solidFill>
          </a:endParaRPr>
        </a:p>
      </dsp:txBody>
      <dsp:txXfrm>
        <a:off x="694167" y="0"/>
        <a:ext cx="2546192" cy="460956"/>
      </dsp:txXfrm>
    </dsp:sp>
    <dsp:sp modelId="{5F6577B4-EFB2-41EA-A1E2-46292C13FCB2}">
      <dsp:nvSpPr>
        <dsp:cNvPr id="0" name=""/>
        <dsp:cNvSpPr/>
      </dsp:nvSpPr>
      <dsp:spPr>
        <a:xfrm>
          <a:off x="174951" y="89327"/>
          <a:ext cx="390359" cy="28230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11464D-D36D-4FED-B5A3-59E6BECD7869}">
      <dsp:nvSpPr>
        <dsp:cNvPr id="0" name=""/>
        <dsp:cNvSpPr/>
      </dsp:nvSpPr>
      <dsp:spPr>
        <a:xfrm>
          <a:off x="0" y="507052"/>
          <a:ext cx="3240360" cy="460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2060"/>
              </a:solidFill>
            </a:rPr>
            <a:t>Microsoft Word</a:t>
          </a:r>
          <a:endParaRPr lang="ru-RU" sz="1900" kern="1200" dirty="0">
            <a:solidFill>
              <a:srgbClr val="002060"/>
            </a:solidFill>
          </a:endParaRPr>
        </a:p>
      </dsp:txBody>
      <dsp:txXfrm>
        <a:off x="694167" y="507052"/>
        <a:ext cx="2546192" cy="460956"/>
      </dsp:txXfrm>
    </dsp:sp>
    <dsp:sp modelId="{90DF52DC-81E8-420E-A68A-8BA5DE127B8E}">
      <dsp:nvSpPr>
        <dsp:cNvPr id="0" name=""/>
        <dsp:cNvSpPr/>
      </dsp:nvSpPr>
      <dsp:spPr>
        <a:xfrm>
          <a:off x="212371" y="590889"/>
          <a:ext cx="315520" cy="2932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7D1E1-E2BB-4214-BF6B-8A519E600181}">
      <dsp:nvSpPr>
        <dsp:cNvPr id="0" name=""/>
        <dsp:cNvSpPr/>
      </dsp:nvSpPr>
      <dsp:spPr>
        <a:xfrm>
          <a:off x="0" y="1008112"/>
          <a:ext cx="3240360" cy="460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2060"/>
              </a:solidFill>
            </a:rPr>
            <a:t>Microsoft Excel</a:t>
          </a:r>
          <a:endParaRPr lang="ru-RU" sz="1900" kern="1200" dirty="0">
            <a:solidFill>
              <a:srgbClr val="002060"/>
            </a:solidFill>
          </a:endParaRPr>
        </a:p>
      </dsp:txBody>
      <dsp:txXfrm>
        <a:off x="694167" y="1008112"/>
        <a:ext cx="2546192" cy="460956"/>
      </dsp:txXfrm>
    </dsp:sp>
    <dsp:sp modelId="{4C0A6E6C-1D64-491C-BCA5-9681BC428AA1}">
      <dsp:nvSpPr>
        <dsp:cNvPr id="0" name=""/>
        <dsp:cNvSpPr/>
      </dsp:nvSpPr>
      <dsp:spPr>
        <a:xfrm>
          <a:off x="164861" y="1069436"/>
          <a:ext cx="410540" cy="3502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4B5728-694D-48FE-8488-183D31834E38}">
      <dsp:nvSpPr>
        <dsp:cNvPr id="0" name=""/>
        <dsp:cNvSpPr/>
      </dsp:nvSpPr>
      <dsp:spPr>
        <a:xfrm>
          <a:off x="0" y="1521158"/>
          <a:ext cx="3240360" cy="460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2060"/>
              </a:solidFill>
            </a:rPr>
            <a:t>Microsoft PowerPoint</a:t>
          </a:r>
          <a:endParaRPr lang="ru-RU" sz="1900" kern="1200" dirty="0">
            <a:solidFill>
              <a:srgbClr val="002060"/>
            </a:solidFill>
          </a:endParaRPr>
        </a:p>
      </dsp:txBody>
      <dsp:txXfrm>
        <a:off x="694167" y="1521158"/>
        <a:ext cx="2546192" cy="460956"/>
      </dsp:txXfrm>
    </dsp:sp>
    <dsp:sp modelId="{01A47835-34CA-4EBE-99EC-222FA47662AB}">
      <dsp:nvSpPr>
        <dsp:cNvPr id="0" name=""/>
        <dsp:cNvSpPr/>
      </dsp:nvSpPr>
      <dsp:spPr>
        <a:xfrm>
          <a:off x="143351" y="1561703"/>
          <a:ext cx="410540" cy="37986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393E67-34B5-4E05-BDD0-08F623FAC72D}">
      <dsp:nvSpPr>
        <dsp:cNvPr id="0" name=""/>
        <dsp:cNvSpPr/>
      </dsp:nvSpPr>
      <dsp:spPr>
        <a:xfrm>
          <a:off x="0" y="2028210"/>
          <a:ext cx="3240360" cy="460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2060"/>
              </a:solidFill>
            </a:rPr>
            <a:t>Adobe Photoshop</a:t>
          </a:r>
          <a:endParaRPr lang="ru-RU" sz="1900" kern="1200" dirty="0">
            <a:solidFill>
              <a:srgbClr val="002060"/>
            </a:solidFill>
          </a:endParaRPr>
        </a:p>
      </dsp:txBody>
      <dsp:txXfrm>
        <a:off x="694167" y="2028210"/>
        <a:ext cx="2546192" cy="460956"/>
      </dsp:txXfrm>
    </dsp:sp>
    <dsp:sp modelId="{B89E9DC3-BEF0-4E34-A9C9-4D8DC56A1F18}">
      <dsp:nvSpPr>
        <dsp:cNvPr id="0" name=""/>
        <dsp:cNvSpPr/>
      </dsp:nvSpPr>
      <dsp:spPr>
        <a:xfrm>
          <a:off x="236871" y="2074306"/>
          <a:ext cx="266519" cy="36876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FA534B-E29A-4809-BD2E-0B85B5F908D7}">
      <dsp:nvSpPr>
        <dsp:cNvPr id="0" name=""/>
        <dsp:cNvSpPr/>
      </dsp:nvSpPr>
      <dsp:spPr>
        <a:xfrm>
          <a:off x="0" y="2535263"/>
          <a:ext cx="3240360" cy="460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2060"/>
              </a:solidFill>
            </a:rPr>
            <a:t>Microsoft Access</a:t>
          </a:r>
          <a:endParaRPr lang="ru-RU" sz="1900" kern="1200" dirty="0">
            <a:solidFill>
              <a:srgbClr val="002060"/>
            </a:solidFill>
          </a:endParaRPr>
        </a:p>
      </dsp:txBody>
      <dsp:txXfrm>
        <a:off x="694167" y="2535263"/>
        <a:ext cx="2546192" cy="460956"/>
      </dsp:txXfrm>
    </dsp:sp>
    <dsp:sp modelId="{BB8CB60E-CCF2-4F5F-B29D-CB3B13608DA6}">
      <dsp:nvSpPr>
        <dsp:cNvPr id="0" name=""/>
        <dsp:cNvSpPr/>
      </dsp:nvSpPr>
      <dsp:spPr>
        <a:xfrm>
          <a:off x="164861" y="2581359"/>
          <a:ext cx="410540" cy="36876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FDF52C-1D49-450C-B597-92A8DEA733C1}">
      <dsp:nvSpPr>
        <dsp:cNvPr id="0" name=""/>
        <dsp:cNvSpPr/>
      </dsp:nvSpPr>
      <dsp:spPr>
        <a:xfrm rot="5400000">
          <a:off x="4828000" y="-2011348"/>
          <a:ext cx="626742" cy="4838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Организация обучающихся к занятиям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828000" y="-2011348"/>
        <a:ext cx="626742" cy="4838937"/>
      </dsp:txXfrm>
    </dsp:sp>
    <dsp:sp modelId="{107DB967-E8ED-4E2F-B963-605443C36E13}">
      <dsp:nvSpPr>
        <dsp:cNvPr id="0" name=""/>
        <dsp:cNvSpPr/>
      </dsp:nvSpPr>
      <dsp:spPr>
        <a:xfrm>
          <a:off x="0" y="355"/>
          <a:ext cx="2721902" cy="783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>
              <a:solidFill>
                <a:srgbClr val="FF33CC"/>
              </a:solidFill>
            </a:rPr>
            <a:t>1 этап</a:t>
          </a:r>
          <a:endParaRPr lang="ru-RU" sz="4100" kern="1200" dirty="0">
            <a:solidFill>
              <a:srgbClr val="FF33CC"/>
            </a:solidFill>
          </a:endParaRPr>
        </a:p>
      </dsp:txBody>
      <dsp:txXfrm>
        <a:off x="0" y="355"/>
        <a:ext cx="2721902" cy="783427"/>
      </dsp:txXfrm>
    </dsp:sp>
    <dsp:sp modelId="{52F1C4AC-939B-44F5-A1DE-33374864277A}">
      <dsp:nvSpPr>
        <dsp:cNvPr id="0" name=""/>
        <dsp:cNvSpPr/>
      </dsp:nvSpPr>
      <dsp:spPr>
        <a:xfrm rot="5400000">
          <a:off x="4828000" y="-1204799"/>
          <a:ext cx="626742" cy="4838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Повторительно-обучающая работа по пройденному материалу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828000" y="-1204799"/>
        <a:ext cx="626742" cy="4838937"/>
      </dsp:txXfrm>
    </dsp:sp>
    <dsp:sp modelId="{39097878-1391-4E5E-9884-BF101D6468B2}">
      <dsp:nvSpPr>
        <dsp:cNvPr id="0" name=""/>
        <dsp:cNvSpPr/>
      </dsp:nvSpPr>
      <dsp:spPr>
        <a:xfrm>
          <a:off x="0" y="822955"/>
          <a:ext cx="2721902" cy="783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i="0" u="none" kern="1200" dirty="0" smtClean="0">
              <a:solidFill>
                <a:srgbClr val="FF33CC"/>
              </a:solidFill>
            </a:rPr>
            <a:t>2 этап</a:t>
          </a:r>
          <a:endParaRPr lang="ru-RU" sz="4100" i="0" u="none" kern="1200" dirty="0">
            <a:solidFill>
              <a:srgbClr val="FF33CC"/>
            </a:solidFill>
          </a:endParaRPr>
        </a:p>
      </dsp:txBody>
      <dsp:txXfrm>
        <a:off x="0" y="822955"/>
        <a:ext cx="2721902" cy="783427"/>
      </dsp:txXfrm>
    </dsp:sp>
    <dsp:sp modelId="{EB3E7194-4D21-4192-902B-A94AB9148259}">
      <dsp:nvSpPr>
        <dsp:cNvPr id="0" name=""/>
        <dsp:cNvSpPr/>
      </dsp:nvSpPr>
      <dsp:spPr>
        <a:xfrm rot="5400000">
          <a:off x="4479571" y="-114772"/>
          <a:ext cx="1313558" cy="48342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Этап освоения новыми знаниями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Знаем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Хотим знать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Узнали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479571" y="-114772"/>
        <a:ext cx="1313558" cy="4834212"/>
      </dsp:txXfrm>
    </dsp:sp>
    <dsp:sp modelId="{62F9B662-F370-41F4-AE17-EF1C4D27D5C8}">
      <dsp:nvSpPr>
        <dsp:cNvPr id="0" name=""/>
        <dsp:cNvSpPr/>
      </dsp:nvSpPr>
      <dsp:spPr>
        <a:xfrm>
          <a:off x="0" y="1910619"/>
          <a:ext cx="2719244" cy="783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i="0" u="none" kern="1200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rPr>
            <a:t>3 этап</a:t>
          </a:r>
          <a:endParaRPr lang="ru-RU" sz="4100" b="1" i="0" u="none" kern="1200" dirty="0">
            <a:solidFill>
              <a:srgbClr val="FF33CC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910619"/>
        <a:ext cx="2719244" cy="783427"/>
      </dsp:txXfrm>
    </dsp:sp>
    <dsp:sp modelId="{FB16F5D9-8FAA-4CB8-BA3F-0BF4B77341DF}">
      <dsp:nvSpPr>
        <dsp:cNvPr id="0" name=""/>
        <dsp:cNvSpPr/>
      </dsp:nvSpPr>
      <dsp:spPr>
        <a:xfrm rot="5400000">
          <a:off x="4828000" y="970529"/>
          <a:ext cx="626742" cy="4838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Проверка уровня полученных знаний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828000" y="970529"/>
        <a:ext cx="626742" cy="4838937"/>
      </dsp:txXfrm>
    </dsp:sp>
    <dsp:sp modelId="{3274F748-0296-4D57-BD54-30AC991A89B9}">
      <dsp:nvSpPr>
        <dsp:cNvPr id="0" name=""/>
        <dsp:cNvSpPr/>
      </dsp:nvSpPr>
      <dsp:spPr>
        <a:xfrm>
          <a:off x="0" y="2998283"/>
          <a:ext cx="2721902" cy="783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i="0" u="none" kern="1200" dirty="0" smtClean="0">
              <a:solidFill>
                <a:srgbClr val="FF33CC"/>
              </a:solidFill>
            </a:rPr>
            <a:t>4 этап</a:t>
          </a:r>
          <a:endParaRPr lang="ru-RU" sz="4100" i="0" u="none" kern="1200" dirty="0">
            <a:solidFill>
              <a:srgbClr val="FF33CC"/>
            </a:solidFill>
          </a:endParaRPr>
        </a:p>
      </dsp:txBody>
      <dsp:txXfrm>
        <a:off x="0" y="2998283"/>
        <a:ext cx="2721902" cy="783427"/>
      </dsp:txXfrm>
    </dsp:sp>
    <dsp:sp modelId="{BBDBB1E9-B8E5-47E0-99B5-EEED298559FE}">
      <dsp:nvSpPr>
        <dsp:cNvPr id="0" name=""/>
        <dsp:cNvSpPr/>
      </dsp:nvSpPr>
      <dsp:spPr>
        <a:xfrm rot="5400000">
          <a:off x="4690933" y="1849193"/>
          <a:ext cx="890832" cy="48342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Самостоятельная работа по пройденной теме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690933" y="1849193"/>
        <a:ext cx="890832" cy="4834212"/>
      </dsp:txXfrm>
    </dsp:sp>
    <dsp:sp modelId="{4EBE5E77-9801-4032-94A1-69621CD2F705}">
      <dsp:nvSpPr>
        <dsp:cNvPr id="0" name=""/>
        <dsp:cNvSpPr/>
      </dsp:nvSpPr>
      <dsp:spPr>
        <a:xfrm>
          <a:off x="29343" y="3921520"/>
          <a:ext cx="2719244" cy="783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i="0" u="none" kern="1200" dirty="0" smtClean="0">
              <a:solidFill>
                <a:srgbClr val="FF33CC"/>
              </a:solidFill>
            </a:rPr>
            <a:t>5 этап</a:t>
          </a:r>
          <a:endParaRPr lang="ru-RU" sz="4100" i="0" u="none" kern="1200" dirty="0">
            <a:solidFill>
              <a:srgbClr val="FF33CC"/>
            </a:solidFill>
          </a:endParaRPr>
        </a:p>
      </dsp:txBody>
      <dsp:txXfrm>
        <a:off x="29343" y="3921520"/>
        <a:ext cx="2719244" cy="78342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FDF52C-1D49-450C-B597-92A8DEA733C1}">
      <dsp:nvSpPr>
        <dsp:cNvPr id="0" name=""/>
        <dsp:cNvSpPr/>
      </dsp:nvSpPr>
      <dsp:spPr>
        <a:xfrm rot="5400000">
          <a:off x="4705103" y="-1850136"/>
          <a:ext cx="872534" cy="4838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Установочный этап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705103" y="-1850136"/>
        <a:ext cx="872534" cy="4838937"/>
      </dsp:txXfrm>
    </dsp:sp>
    <dsp:sp modelId="{107DB967-E8ED-4E2F-B963-605443C36E13}">
      <dsp:nvSpPr>
        <dsp:cNvPr id="0" name=""/>
        <dsp:cNvSpPr/>
      </dsp:nvSpPr>
      <dsp:spPr>
        <a:xfrm>
          <a:off x="0" y="1161"/>
          <a:ext cx="2721902" cy="10906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rPr>
            <a:t>1 этап</a:t>
          </a:r>
          <a:endParaRPr lang="ru-RU" sz="3600" b="1" kern="1200" dirty="0">
            <a:solidFill>
              <a:srgbClr val="FF33CC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161"/>
        <a:ext cx="2721902" cy="1090668"/>
      </dsp:txXfrm>
    </dsp:sp>
    <dsp:sp modelId="{52F1C4AC-939B-44F5-A1DE-33374864277A}">
      <dsp:nvSpPr>
        <dsp:cNvPr id="0" name=""/>
        <dsp:cNvSpPr/>
      </dsp:nvSpPr>
      <dsp:spPr>
        <a:xfrm rot="5400000">
          <a:off x="4705103" y="-727280"/>
          <a:ext cx="872534" cy="4838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Технологический этап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705103" y="-727280"/>
        <a:ext cx="872534" cy="4838937"/>
      </dsp:txXfrm>
    </dsp:sp>
    <dsp:sp modelId="{39097878-1391-4E5E-9884-BF101D6468B2}">
      <dsp:nvSpPr>
        <dsp:cNvPr id="0" name=""/>
        <dsp:cNvSpPr/>
      </dsp:nvSpPr>
      <dsp:spPr>
        <a:xfrm>
          <a:off x="0" y="1146853"/>
          <a:ext cx="2721902" cy="10906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u="none" kern="1200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rPr>
            <a:t>2 этап</a:t>
          </a:r>
          <a:endParaRPr lang="ru-RU" sz="3600" b="1" i="0" u="none" kern="1200" dirty="0">
            <a:solidFill>
              <a:srgbClr val="FF33CC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146853"/>
        <a:ext cx="2721902" cy="1090668"/>
      </dsp:txXfrm>
    </dsp:sp>
    <dsp:sp modelId="{EB3E7194-4D21-4192-902B-A94AB9148259}">
      <dsp:nvSpPr>
        <dsp:cNvPr id="0" name=""/>
        <dsp:cNvSpPr/>
      </dsp:nvSpPr>
      <dsp:spPr>
        <a:xfrm rot="5400000">
          <a:off x="4608396" y="417920"/>
          <a:ext cx="1065949" cy="483893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Этап </a:t>
          </a:r>
          <a:r>
            <a:rPr lang="ru-RU" sz="2000" i="0" u="none" kern="1200" dirty="0" smtClean="0">
              <a:latin typeface="Times New Roman" pitchFamily="18" charset="0"/>
              <a:cs typeface="Times New Roman" pitchFamily="18" charset="0"/>
            </a:rPr>
            <a:t>контроля знаний</a:t>
          </a:r>
          <a:endParaRPr lang="ru-RU" sz="2000" i="0" u="none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608396" y="417920"/>
        <a:ext cx="1065949" cy="4838937"/>
      </dsp:txXfrm>
    </dsp:sp>
    <dsp:sp modelId="{62F9B662-F370-41F4-AE17-EF1C4D27D5C8}">
      <dsp:nvSpPr>
        <dsp:cNvPr id="0" name=""/>
        <dsp:cNvSpPr/>
      </dsp:nvSpPr>
      <dsp:spPr>
        <a:xfrm>
          <a:off x="0" y="2292055"/>
          <a:ext cx="2721902" cy="10906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i="0" u="none" kern="1200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rPr>
            <a:t>3 этап</a:t>
          </a:r>
          <a:endParaRPr lang="ru-RU" sz="4000" b="1" i="0" u="none" kern="1200" dirty="0">
            <a:solidFill>
              <a:srgbClr val="FF33CC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292055"/>
        <a:ext cx="2721902" cy="109066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655546-AE7F-40D6-9EDE-967AA8AF8B6E}">
      <dsp:nvSpPr>
        <dsp:cNvPr id="0" name=""/>
        <dsp:cNvSpPr/>
      </dsp:nvSpPr>
      <dsp:spPr>
        <a:xfrm>
          <a:off x="10328" y="28603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rgbClr val="003300"/>
              </a:solidFill>
            </a:rPr>
            <a:t>Позволяет раскрыть и увлечь студентов наукой</a:t>
          </a:r>
          <a:endParaRPr lang="ru-RU" sz="1700" kern="1200" dirty="0">
            <a:solidFill>
              <a:srgbClr val="003300"/>
            </a:solidFill>
          </a:endParaRPr>
        </a:p>
      </dsp:txBody>
      <dsp:txXfrm>
        <a:off x="10328" y="28603"/>
        <a:ext cx="5410101" cy="814673"/>
      </dsp:txXfrm>
    </dsp:sp>
    <dsp:sp modelId="{B15AA08C-D562-4EF3-8017-157B1C8923F5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rgbClr val="003300"/>
              </a:solidFill>
            </a:rPr>
            <a:t>Дать студентам хорошие знания</a:t>
          </a:r>
          <a:endParaRPr lang="ru-RU" sz="1700" kern="1200" dirty="0">
            <a:solidFill>
              <a:srgbClr val="003300"/>
            </a:solidFill>
          </a:endParaRPr>
        </a:p>
      </dsp:txBody>
      <dsp:txXfrm>
        <a:off x="473202" y="927822"/>
        <a:ext cx="5334052" cy="814673"/>
      </dsp:txXfrm>
    </dsp:sp>
    <dsp:sp modelId="{BD7202E6-7B40-45A8-809C-452AA0D2FBC9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rgbClr val="003300"/>
              </a:solidFill>
            </a:rPr>
            <a:t>Развивает мышление, умения экспериментально-исследовательской деятельности </a:t>
          </a:r>
          <a:endParaRPr lang="ru-RU" sz="1700" kern="1200" dirty="0">
            <a:solidFill>
              <a:srgbClr val="003300"/>
            </a:solidFill>
          </a:endParaRPr>
        </a:p>
      </dsp:txBody>
      <dsp:txXfrm>
        <a:off x="946404" y="1855644"/>
        <a:ext cx="5334052" cy="814673"/>
      </dsp:txXfrm>
    </dsp:sp>
    <dsp:sp modelId="{F12C0DD8-8530-438F-8797-4B98D8634FDB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rgbClr val="003300"/>
              </a:solidFill>
            </a:rPr>
            <a:t>Формирует информационную культуру</a:t>
          </a:r>
          <a:endParaRPr lang="ru-RU" sz="1700" kern="1200" dirty="0">
            <a:solidFill>
              <a:srgbClr val="003300"/>
            </a:solidFill>
          </a:endParaRPr>
        </a:p>
      </dsp:txBody>
      <dsp:txXfrm>
        <a:off x="1419605" y="2783467"/>
        <a:ext cx="5334052" cy="814673"/>
      </dsp:txXfrm>
    </dsp:sp>
    <dsp:sp modelId="{88D3A71A-2E59-4B85-B7F0-D7F70D0B3D36}">
      <dsp:nvSpPr>
        <dsp:cNvPr id="0" name=""/>
        <dsp:cNvSpPr/>
      </dsp:nvSpPr>
      <dsp:spPr>
        <a:xfrm>
          <a:off x="1882542" y="3701008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rgbClr val="003300"/>
              </a:solidFill>
            </a:rPr>
            <a:t>Обеспечивает доступ к образовательным ресурсам</a:t>
          </a:r>
          <a:endParaRPr lang="ru-RU" sz="1700" kern="1200" dirty="0">
            <a:solidFill>
              <a:srgbClr val="003300"/>
            </a:solidFill>
          </a:endParaRPr>
        </a:p>
      </dsp:txBody>
      <dsp:txXfrm>
        <a:off x="1882542" y="3701008"/>
        <a:ext cx="5334052" cy="814673"/>
      </dsp:txXfrm>
    </dsp:sp>
    <dsp:sp modelId="{F8820D87-7601-4A65-A00F-F2C0C8F71CB3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5807254" y="595164"/>
        <a:ext cx="529537" cy="529537"/>
      </dsp:txXfrm>
    </dsp:sp>
    <dsp:sp modelId="{C61B4C0E-294E-421B-9FB4-A1995797C5E2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6280456" y="1522986"/>
        <a:ext cx="529537" cy="529537"/>
      </dsp:txXfrm>
    </dsp:sp>
    <dsp:sp modelId="{B3FD75C8-0A9B-4A94-8523-B599B2922ABD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6753658" y="2437231"/>
        <a:ext cx="529537" cy="529537"/>
      </dsp:txXfrm>
    </dsp:sp>
    <dsp:sp modelId="{7F9703A2-9657-4B61-B245-DA4E691596BC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7226860" y="3374105"/>
        <a:ext cx="529537" cy="529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8F5A6-C860-4661-9A87-E067F8BEEFE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41281-1C90-423C-8AF6-BF292C16922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7A549-C3AA-4623-BA7C-95A9346E09E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0852F-E723-4FFA-BEFB-C32246F85C0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ADD33-47EC-49D9-8DF1-D4AAE2988A9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A6B2D-2B65-4C80-BD1B-F6E205C27AC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3F56F-D626-4D99-88C7-38F9176876A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3E43-6BA4-44C2-8ABD-69D06AA595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EB751-3033-4BF4-A6A7-941C38A5389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9167B-B311-4CEE-AB58-88F2EB568D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02F6D-34E1-4FE8-A986-B59EE3627B3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A5E346-D182-4399-A329-A112C277BE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2124075" y="333375"/>
            <a:ext cx="6769100" cy="11509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6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образовательное учреждение</a:t>
            </a:r>
            <a:br>
              <a:rPr lang="ru-RU" sz="16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среднего профессионального образования Московской области </a:t>
            </a:r>
            <a:br>
              <a:rPr lang="ru-RU" sz="16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«Всероссийский аграрный колледж заочного образования»</a:t>
            </a:r>
            <a:br>
              <a:rPr lang="ru-RU" sz="16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(ГБОУ СПО МО «ВАКЗО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2051" name="Rectangle 161"/>
          <p:cNvSpPr>
            <a:spLocks noChangeArrowheads="1"/>
          </p:cNvSpPr>
          <p:nvPr/>
        </p:nvSpPr>
        <p:spPr bwMode="auto">
          <a:xfrm>
            <a:off x="3132138" y="1916113"/>
            <a:ext cx="583247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Информационные технологии  в преподавании учебной дисциплины «Информатика и ИКТ» в условиях информатизации и автоматизации технологических процессов</a:t>
            </a:r>
            <a:endParaRPr lang="es-ES" sz="2400" b="1" i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Прямоугольник 5"/>
          <p:cNvSpPr>
            <a:spLocks noChangeArrowheads="1"/>
          </p:cNvSpPr>
          <p:nvPr/>
        </p:nvSpPr>
        <p:spPr bwMode="auto">
          <a:xfrm>
            <a:off x="4572000" y="5732463"/>
            <a:ext cx="45720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Докладчик: </a:t>
            </a:r>
          </a:p>
          <a:p>
            <a:pPr algn="r"/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Лиховидова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Елена Николаевна, </a:t>
            </a:r>
          </a:p>
          <a:p>
            <a:pPr algn="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</a:t>
            </a:r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5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3141663"/>
            <a:ext cx="15795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2124075" y="404813"/>
            <a:ext cx="5832475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Основная задача образования в условиях реализации ФГОС СПО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859338" y="1341438"/>
            <a:ext cx="50482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268538" y="1700213"/>
            <a:ext cx="5903912" cy="100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Подготовка высококвалифицированного, конкурентоспособного  специалиста 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932363" y="2781300"/>
            <a:ext cx="503237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2" name="Схема 11"/>
          <p:cNvGraphicFramePr/>
          <p:nvPr/>
        </p:nvGraphicFramePr>
        <p:xfrm>
          <a:off x="2411760" y="3212976"/>
          <a:ext cx="3816424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339975" y="5157788"/>
            <a:ext cx="5545138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для успешной деятельности и решения конкретных профессиональных задач на предприятиях АПК. </a:t>
            </a:r>
          </a:p>
        </p:txBody>
      </p:sp>
      <p:sp>
        <p:nvSpPr>
          <p:cNvPr id="3081" name="TextBox 15"/>
          <p:cNvSpPr txBox="1">
            <a:spLocks noChangeArrowheads="1"/>
          </p:cNvSpPr>
          <p:nvPr/>
        </p:nvSpPr>
        <p:spPr bwMode="auto">
          <a:xfrm>
            <a:off x="3779838" y="60213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4244D71E-27C7-4FAE-9A09-8665FB04D2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">
                                            <p:graphicEl>
                                              <a:dgm id="{4244D71E-27C7-4FAE-9A09-8665FB04D2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F1C5F77-AA66-4977-9716-46B9ACEB71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>
                                            <p:graphicEl>
                                              <a:dgm id="{AF1C5F77-AA66-4977-9716-46B9ACEB71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7B263CB-7DCF-46DF-B024-E69A0A28F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2">
                                            <p:graphicEl>
                                              <a:dgm id="{F7B263CB-7DCF-46DF-B024-E69A0A28F3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564EE08-C444-4082-9A93-3F677B6CCD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2">
                                            <p:graphicEl>
                                              <a:dgm id="{7564EE08-C444-4082-9A93-3F677B6CCD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3AF1FA3-C407-464B-BC58-2D14F990B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">
                                            <p:graphicEl>
                                              <a:dgm id="{13AF1FA3-C407-464B-BC58-2D14F990BB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82AED8F-0589-4FA3-BD79-78B528FCA7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2">
                                            <p:graphicEl>
                                              <a:dgm id="{F82AED8F-0589-4FA3-BD79-78B528FCA7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9" grpId="0" animBg="1"/>
      <p:bldP spid="10" grpId="0" build="allAtOnce" animBg="1"/>
      <p:bldP spid="11" grpId="0" animBg="1"/>
      <p:bldGraphic spid="12" grpId="0">
        <p:bldSub>
          <a:bldDgm bld="one"/>
        </p:bldSub>
      </p:bldGraphic>
      <p:bldP spid="1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/>
        </p:nvGraphicFramePr>
        <p:xfrm>
          <a:off x="2051720" y="260648"/>
          <a:ext cx="6840760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трелка вниз 9"/>
          <p:cNvSpPr/>
          <p:nvPr/>
        </p:nvSpPr>
        <p:spPr>
          <a:xfrm>
            <a:off x="5292725" y="1844675"/>
            <a:ext cx="431800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79613" y="2205038"/>
            <a:ext cx="4321175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помогает высвободить время для практики</a:t>
            </a:r>
            <a:endParaRPr lang="ru-RU" sz="1600" dirty="0"/>
          </a:p>
        </p:txBody>
      </p:sp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388" y="2420938"/>
            <a:ext cx="1152525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Стрелка вниз 14"/>
          <p:cNvSpPr/>
          <p:nvPr/>
        </p:nvSpPr>
        <p:spPr>
          <a:xfrm>
            <a:off x="5867400" y="2565400"/>
            <a:ext cx="433388" cy="35877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84438" y="2924175"/>
            <a:ext cx="4535487" cy="649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делает урок интересным, ярким, наглядным и  необычным</a:t>
            </a:r>
            <a:endParaRPr lang="ru-RU" dirty="0"/>
          </a:p>
        </p:txBody>
      </p:sp>
      <p:sp>
        <p:nvSpPr>
          <p:cNvPr id="18" name="Стрелка вниз 17"/>
          <p:cNvSpPr/>
          <p:nvPr/>
        </p:nvSpPr>
        <p:spPr>
          <a:xfrm>
            <a:off x="6443663" y="3429000"/>
            <a:ext cx="431800" cy="36036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843213" y="3789363"/>
            <a:ext cx="4824412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позволяет обучающемуся научиться самостоятельно мыслить, логически рассуждать 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7164388" y="4365625"/>
            <a:ext cx="431800" cy="35877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19475" y="4724400"/>
            <a:ext cx="4968875" cy="649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Позволяет обучающемуся быть готовым к реальным жизненным ситуациям</a:t>
            </a:r>
          </a:p>
        </p:txBody>
      </p:sp>
      <p:pic>
        <p:nvPicPr>
          <p:cNvPr id="137222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0113" y="1628775"/>
            <a:ext cx="92233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223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76375" y="3500438"/>
            <a:ext cx="863600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BF3CB4-3244-4C97-B95B-1FE9DC77A9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68BF3CB4-3244-4C97-B95B-1FE9DC77A9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529EC28-7470-4F6F-9541-87C82FD146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9">
                                            <p:graphicEl>
                                              <a:dgm id="{9529EC28-7470-4F6F-9541-87C82FD146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 animBg="1"/>
      <p:bldP spid="13" grpId="0" build="allAtOnce" animBg="1"/>
      <p:bldP spid="15" grpId="0" animBg="1"/>
      <p:bldP spid="16" grpId="0" build="allAtOnce" animBg="1"/>
      <p:bldP spid="18" grpId="0" animBg="1"/>
      <p:bldP spid="19" grpId="0" build="allAtOnce" animBg="1"/>
      <p:bldP spid="20" grpId="0" animBg="1"/>
      <p:bldP spid="21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 со стрелкой вниз 6"/>
          <p:cNvSpPr/>
          <p:nvPr/>
        </p:nvSpPr>
        <p:spPr>
          <a:xfrm>
            <a:off x="2051050" y="0"/>
            <a:ext cx="6769100" cy="93662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Использование информационных технологий на уроках «Информатики и ИКТ» 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051720" y="908720"/>
          <a:ext cx="609600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Схема 13"/>
          <p:cNvGraphicFramePr/>
          <p:nvPr/>
        </p:nvGraphicFramePr>
        <p:xfrm>
          <a:off x="4932040" y="3861048"/>
          <a:ext cx="3240360" cy="299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Стрелка углом 14"/>
          <p:cNvSpPr/>
          <p:nvPr/>
        </p:nvSpPr>
        <p:spPr>
          <a:xfrm>
            <a:off x="2627784" y="3933056"/>
            <a:ext cx="2088232" cy="792088"/>
          </a:xfrm>
          <a:prstGeom prst="bentArrow">
            <a:avLst/>
          </a:prstGeom>
          <a:solidFill>
            <a:srgbClr val="FFFF00"/>
          </a:solidFill>
          <a:scene3d>
            <a:camera prst="orthographicFront">
              <a:rot lat="540000" lon="1080000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05EA6B2-E45E-4564-B46E-4B313D6A3D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0">
                                            <p:graphicEl>
                                              <a:dgm id="{405EA6B2-E45E-4564-B46E-4B313D6A3D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5AA4538-F93E-4762-BD27-818EC4FCB5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0">
                                            <p:graphicEl>
                                              <a:dgm id="{85AA4538-F93E-4762-BD27-818EC4FCB5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E237303-3602-4799-8976-42F9213BE8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">
                                            <p:graphicEl>
                                              <a:dgm id="{EE237303-3602-4799-8976-42F9213BE8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CC67EDE-DF59-4A9E-829B-9FF8C9A04F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0">
                                            <p:graphicEl>
                                              <a:dgm id="{3CC67EDE-DF59-4A9E-829B-9FF8C9A04F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3DA5F72-A685-47C4-B576-77CED979BD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0">
                                            <p:graphicEl>
                                              <a:dgm id="{13DA5F72-A685-47C4-B576-77CED979BD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B6EBA16-6C4F-4BCE-A55F-C4E92C7982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>
                                            <p:graphicEl>
                                              <a:dgm id="{6B6EBA16-6C4F-4BCE-A55F-C4E92C7982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D5C1B13-CBB3-4460-8BD7-881F4004C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0">
                                            <p:graphicEl>
                                              <a:dgm id="{DD5C1B13-CBB3-4460-8BD7-881F4004C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2BDE4FA-0DC2-4D15-A13A-749C07C2ED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0">
                                            <p:graphicEl>
                                              <a:dgm id="{C2BDE4FA-0DC2-4D15-A13A-749C07C2ED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F6577B4-EFB2-41EA-A1E2-46292C13F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4">
                                            <p:graphicEl>
                                              <a:dgm id="{5F6577B4-EFB2-41EA-A1E2-46292C13FC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C33501B-0AD6-4439-9AA4-3D9DC13618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14">
                                            <p:graphicEl>
                                              <a:dgm id="{AC33501B-0AD6-4439-9AA4-3D9DC13618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0DF52DC-81E8-420E-A68A-8BA5DE127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14">
                                            <p:graphicEl>
                                              <a:dgm id="{90DF52DC-81E8-420E-A68A-8BA5DE127B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311464D-D36D-4FED-B5A3-59E6BECD7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4">
                                            <p:graphicEl>
                                              <a:dgm id="{D311464D-D36D-4FED-B5A3-59E6BECD78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C0A6E6C-1D64-491C-BCA5-9681BC428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14">
                                            <p:graphicEl>
                                              <a:dgm id="{4C0A6E6C-1D64-491C-BCA5-9681BC428A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C47D1E1-E2BB-4214-BF6B-8A519E6001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14">
                                            <p:graphicEl>
                                              <a:dgm id="{5C47D1E1-E2BB-4214-BF6B-8A519E6001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1A47835-34CA-4EBE-99EC-222FA47662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14">
                                            <p:graphicEl>
                                              <a:dgm id="{01A47835-34CA-4EBE-99EC-222FA47662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7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04B5728-694D-48FE-8488-183D31834E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14">
                                            <p:graphicEl>
                                              <a:dgm id="{604B5728-694D-48FE-8488-183D31834E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0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89E9DC3-BEF0-4E34-A9C9-4D8DC56A1F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14">
                                            <p:graphicEl>
                                              <a:dgm id="{B89E9DC3-BEF0-4E34-A9C9-4D8DC56A1F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9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8393E67-34B5-4E05-BDD0-08F623FAC7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14">
                                            <p:graphicEl>
                                              <a:dgm id="{38393E67-34B5-4E05-BDD0-08F623FAC7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B8CB60E-CCF2-4F5F-B29D-CB3B13608D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14">
                                            <p:graphicEl>
                                              <a:dgm id="{BB8CB60E-CCF2-4F5F-B29D-CB3B13608D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1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4FA534B-E29A-4809-BD2E-0B85B5F908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14">
                                            <p:graphicEl>
                                              <a:dgm id="{84FA534B-E29A-4809-BD2E-0B85B5F908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Graphic spid="10" grpId="0">
        <p:bldSub>
          <a:bldDgm bld="one"/>
        </p:bldSub>
      </p:bldGraphic>
      <p:bldGraphic spid="14" grpId="0">
        <p:bldSub>
          <a:bldDgm bld="one"/>
        </p:bldSub>
      </p:bldGraphic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39975" y="333375"/>
            <a:ext cx="5832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Теоретические занятия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1187624" y="1124744"/>
          <a:ext cx="7560840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07DB967-E8ED-4E2F-B963-605443C36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9">
                                            <p:graphicEl>
                                              <a:dgm id="{107DB967-E8ED-4E2F-B963-605443C36E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1FDF52C-1D49-450C-B597-92A8DEA73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9">
                                            <p:graphicEl>
                                              <a:dgm id="{A1FDF52C-1D49-450C-B597-92A8DEA733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9097878-1391-4E5E-9884-BF101D646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9">
                                            <p:graphicEl>
                                              <a:dgm id="{39097878-1391-4E5E-9884-BF101D6468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2F1C4AC-939B-44F5-A1DE-3337486427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9">
                                            <p:graphicEl>
                                              <a:dgm id="{52F1C4AC-939B-44F5-A1DE-3337486427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F9B662-F370-41F4-AE17-EF1C4D27D5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9">
                                            <p:graphicEl>
                                              <a:dgm id="{62F9B662-F370-41F4-AE17-EF1C4D27D5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B3E7194-4D21-4192-902B-A94AB91482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9">
                                            <p:graphicEl>
                                              <a:dgm id="{EB3E7194-4D21-4192-902B-A94AB91482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274F748-0296-4D57-BD54-30AC991A8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9">
                                            <p:graphicEl>
                                              <a:dgm id="{3274F748-0296-4D57-BD54-30AC991A89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B16F5D9-8FAA-4CB8-BA3F-0BF4B77341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9">
                                            <p:graphicEl>
                                              <a:dgm id="{FB16F5D9-8FAA-4CB8-BA3F-0BF4B77341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EBE5E77-9801-4032-94A1-69621CD2F7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9">
                                            <p:graphicEl>
                                              <a:dgm id="{4EBE5E77-9801-4032-94A1-69621CD2F7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BDBB1E9-B8E5-47E0-99B5-EEED298559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9">
                                            <p:graphicEl>
                                              <a:dgm id="{BBDBB1E9-B8E5-47E0-99B5-EEED298559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Graphic spid="9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75657" y="333375"/>
            <a:ext cx="66967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Лабораторно-практические  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занятия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1259632" y="2852936"/>
          <a:ext cx="756084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H="1">
            <a:off x="3419872" y="908720"/>
            <a:ext cx="432048" cy="36004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148064" y="908720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259632" y="1340768"/>
            <a:ext cx="33123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Практические работы – задания для теоретического решения (без ПК)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76056" y="1340768"/>
            <a:ext cx="316835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Лабораторные работы – задания для решения с помощью ПК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139952" y="2348880"/>
            <a:ext cx="136815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07DB967-E8ED-4E2F-B963-605443C36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9">
                                            <p:graphicEl>
                                              <a:dgm id="{107DB967-E8ED-4E2F-B963-605443C36E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1FDF52C-1D49-450C-B597-92A8DEA73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9">
                                            <p:graphicEl>
                                              <a:dgm id="{A1FDF52C-1D49-450C-B597-92A8DEA733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9097878-1391-4E5E-9884-BF101D646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9">
                                            <p:graphicEl>
                                              <a:dgm id="{39097878-1391-4E5E-9884-BF101D6468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2F1C4AC-939B-44F5-A1DE-3337486427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9">
                                            <p:graphicEl>
                                              <a:dgm id="{52F1C4AC-939B-44F5-A1DE-3337486427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F9B662-F370-41F4-AE17-EF1C4D27D5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9">
                                            <p:graphicEl>
                                              <a:dgm id="{62F9B662-F370-41F4-AE17-EF1C4D27D5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B3E7194-4D21-4192-902B-A94AB91482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9">
                                            <p:graphicEl>
                                              <a:dgm id="{EB3E7194-4D21-4192-902B-A94AB91482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Graphic spid="9" grpId="0">
        <p:bldSub>
          <a:bldDgm bld="one"/>
        </p:bldSub>
      </p:bldGraphic>
      <p:bldP spid="11" grpId="0" build="allAtOnce" animBg="1"/>
      <p:bldP spid="12" grpId="0" build="allAtOnce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FFFF00"/>
                </a:solidFill>
              </a:rPr>
              <a:t>Применение информационных технологий в обучении</a:t>
            </a:r>
            <a:endParaRPr lang="ru-RU" sz="28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655546-AE7F-40D6-9EDE-967AA8AF8B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dgm id="{9F655546-AE7F-40D6-9EDE-967AA8AF8B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820D87-7601-4A65-A00F-F2C0C8F71C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F8820D87-7601-4A65-A00F-F2C0C8F71C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5AA08C-D562-4EF3-8017-157B1C8923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B15AA08C-D562-4EF3-8017-157B1C8923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1B4C0E-294E-421B-9FB4-A1995797C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C61B4C0E-294E-421B-9FB4-A1995797C5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7202E6-7B40-45A8-809C-452AA0D2F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BD7202E6-7B40-45A8-809C-452AA0D2FB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FD75C8-0A9B-4A94-8523-B599B2922A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B3FD75C8-0A9B-4A94-8523-B599B2922A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2C0DD8-8530-438F-8797-4B98D8634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F12C0DD8-8530-438F-8797-4B98D8634F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9703A2-9657-4B61-B245-DA4E69159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7F9703A2-9657-4B61-B245-DA4E691596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3A71A-2E59-4B85-B7F0-D7F70D0B3D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88D3A71A-2E59-4B85-B7F0-D7F70D0B3D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руглая лента лицом вверх 1"/>
          <p:cNvSpPr/>
          <p:nvPr/>
        </p:nvSpPr>
        <p:spPr>
          <a:xfrm>
            <a:off x="2051720" y="1196752"/>
            <a:ext cx="5976664" cy="3672408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4982</TotalTime>
  <Words>255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Diseño predeterminado</vt:lpstr>
      <vt:lpstr>Государственное бюджетное образовательное учреждение среднего профессионального образования Московской области  «Всероссийский аграрный колледж заочного образования» (ГБОУ СПО МО «ВАКЗО»)</vt:lpstr>
      <vt:lpstr>Слайд 2</vt:lpstr>
      <vt:lpstr>Слайд 3</vt:lpstr>
      <vt:lpstr>Слайд 4</vt:lpstr>
      <vt:lpstr>Слайд 5</vt:lpstr>
      <vt:lpstr>Слайд 6</vt:lpstr>
      <vt:lpstr>Применение информационных технологий в обучении</vt:lpstr>
      <vt:lpstr>Слайд 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690</cp:revision>
  <dcterms:created xsi:type="dcterms:W3CDTF">2010-05-23T14:28:12Z</dcterms:created>
  <dcterms:modified xsi:type="dcterms:W3CDTF">2014-04-25T02:38:01Z</dcterms:modified>
</cp:coreProperties>
</file>