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8C2AD-9C51-43DC-89E1-0E9E7E689A6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4999CD-631B-419E-8EE0-3EB2FBADA93A}">
      <dgm:prSet phldrT="[Текст]"/>
      <dgm:spPr/>
      <dgm:t>
        <a:bodyPr/>
        <a:lstStyle/>
        <a:p>
          <a:r>
            <a:rPr lang="ru-RU" dirty="0" smtClean="0"/>
            <a:t>внешний</a:t>
          </a:r>
          <a:endParaRPr lang="ru-RU" dirty="0"/>
        </a:p>
      </dgm:t>
    </dgm:pt>
    <dgm:pt modelId="{58129E9F-8F88-4BB2-B1DB-363AE27548D2}" type="parTrans" cxnId="{03ABB6E2-0F32-471F-B82C-691549E172CC}">
      <dgm:prSet/>
      <dgm:spPr/>
      <dgm:t>
        <a:bodyPr/>
        <a:lstStyle/>
        <a:p>
          <a:endParaRPr lang="ru-RU"/>
        </a:p>
      </dgm:t>
    </dgm:pt>
    <dgm:pt modelId="{E74E5A47-47D4-4487-9055-9465A81CD2D0}" type="sibTrans" cxnId="{03ABB6E2-0F32-471F-B82C-691549E172CC}">
      <dgm:prSet/>
      <dgm:spPr/>
      <dgm:t>
        <a:bodyPr/>
        <a:lstStyle/>
        <a:p>
          <a:endParaRPr lang="ru-RU"/>
        </a:p>
      </dgm:t>
    </dgm:pt>
    <dgm:pt modelId="{74C7825F-1536-455F-AB7B-BFACAD02B30E}">
      <dgm:prSet phldrT="[Текст]"/>
      <dgm:spPr/>
      <dgm:t>
        <a:bodyPr/>
        <a:lstStyle/>
        <a:p>
          <a:r>
            <a:rPr lang="ru-RU" dirty="0" smtClean="0"/>
            <a:t>внутренний</a:t>
          </a:r>
          <a:endParaRPr lang="ru-RU" dirty="0"/>
        </a:p>
      </dgm:t>
    </dgm:pt>
    <dgm:pt modelId="{CF3EB951-7661-4D8C-88F2-B50A821576A4}" type="parTrans" cxnId="{C779D696-D41A-43F2-B889-5F458EA689EF}">
      <dgm:prSet/>
      <dgm:spPr/>
      <dgm:t>
        <a:bodyPr/>
        <a:lstStyle/>
        <a:p>
          <a:endParaRPr lang="ru-RU"/>
        </a:p>
      </dgm:t>
    </dgm:pt>
    <dgm:pt modelId="{CC6F7ABE-B7F2-4A93-915C-A0B7E06A3224}" type="sibTrans" cxnId="{C779D696-D41A-43F2-B889-5F458EA689EF}">
      <dgm:prSet/>
      <dgm:spPr/>
      <dgm:t>
        <a:bodyPr/>
        <a:lstStyle/>
        <a:p>
          <a:endParaRPr lang="ru-RU"/>
        </a:p>
      </dgm:t>
    </dgm:pt>
    <dgm:pt modelId="{A23CABEE-3366-4320-B01B-36768BDF3AA5}" type="pres">
      <dgm:prSet presAssocID="{5E98C2AD-9C51-43DC-89E1-0E9E7E689A6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C21B07-DC85-422C-A44C-C9F71FBF4E7C}" type="pres">
      <dgm:prSet presAssocID="{5C4999CD-631B-419E-8EE0-3EB2FBADA93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F33531-708C-4149-AAF8-7663C0A0F495}" type="pres">
      <dgm:prSet presAssocID="{E74E5A47-47D4-4487-9055-9465A81CD2D0}" presName="sibTrans" presStyleCnt="0"/>
      <dgm:spPr/>
    </dgm:pt>
    <dgm:pt modelId="{FD59102A-4033-4E25-84CA-3F52022359D1}" type="pres">
      <dgm:prSet presAssocID="{74C7825F-1536-455F-AB7B-BFACAD02B30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ABB6E2-0F32-471F-B82C-691549E172CC}" srcId="{5E98C2AD-9C51-43DC-89E1-0E9E7E689A69}" destId="{5C4999CD-631B-419E-8EE0-3EB2FBADA93A}" srcOrd="0" destOrd="0" parTransId="{58129E9F-8F88-4BB2-B1DB-363AE27548D2}" sibTransId="{E74E5A47-47D4-4487-9055-9465A81CD2D0}"/>
    <dgm:cxn modelId="{D5257BDC-0890-4BD8-992D-790EA34E20F9}" type="presOf" srcId="{5C4999CD-631B-419E-8EE0-3EB2FBADA93A}" destId="{07C21B07-DC85-422C-A44C-C9F71FBF4E7C}" srcOrd="0" destOrd="0" presId="urn:microsoft.com/office/officeart/2005/8/layout/default"/>
    <dgm:cxn modelId="{850F9CA0-B049-450C-A4E5-3A9EF591D004}" type="presOf" srcId="{5E98C2AD-9C51-43DC-89E1-0E9E7E689A69}" destId="{A23CABEE-3366-4320-B01B-36768BDF3AA5}" srcOrd="0" destOrd="0" presId="urn:microsoft.com/office/officeart/2005/8/layout/default"/>
    <dgm:cxn modelId="{C779D696-D41A-43F2-B889-5F458EA689EF}" srcId="{5E98C2AD-9C51-43DC-89E1-0E9E7E689A69}" destId="{74C7825F-1536-455F-AB7B-BFACAD02B30E}" srcOrd="1" destOrd="0" parTransId="{CF3EB951-7661-4D8C-88F2-B50A821576A4}" sibTransId="{CC6F7ABE-B7F2-4A93-915C-A0B7E06A3224}"/>
    <dgm:cxn modelId="{4FEDC15D-E5C5-4920-9074-652D283D57E7}" type="presOf" srcId="{74C7825F-1536-455F-AB7B-BFACAD02B30E}" destId="{FD59102A-4033-4E25-84CA-3F52022359D1}" srcOrd="0" destOrd="0" presId="urn:microsoft.com/office/officeart/2005/8/layout/default"/>
    <dgm:cxn modelId="{4C77D648-D5DB-4500-A898-40F589F308B8}" type="presParOf" srcId="{A23CABEE-3366-4320-B01B-36768BDF3AA5}" destId="{07C21B07-DC85-422C-A44C-C9F71FBF4E7C}" srcOrd="0" destOrd="0" presId="urn:microsoft.com/office/officeart/2005/8/layout/default"/>
    <dgm:cxn modelId="{AE92C9FD-5336-43DC-B32C-815779F34C8D}" type="presParOf" srcId="{A23CABEE-3366-4320-B01B-36768BDF3AA5}" destId="{F2F33531-708C-4149-AAF8-7663C0A0F495}" srcOrd="1" destOrd="0" presId="urn:microsoft.com/office/officeart/2005/8/layout/default"/>
    <dgm:cxn modelId="{320F0608-5F82-4346-83A6-F7021B208197}" type="presParOf" srcId="{A23CABEE-3366-4320-B01B-36768BDF3AA5}" destId="{FD59102A-4033-4E25-84CA-3F52022359D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918065-96F4-46E8-BBA5-6DFAE1F1754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57132E-0BA4-4DF3-A0C4-6DD8017D58B0}">
      <dgm:prSet phldrT="[Текст]"/>
      <dgm:spPr/>
      <dgm:t>
        <a:bodyPr/>
        <a:lstStyle/>
        <a:p>
          <a:r>
            <a:rPr lang="ru-RU" dirty="0" smtClean="0"/>
            <a:t>позитивные</a:t>
          </a:r>
          <a:endParaRPr lang="ru-RU" dirty="0"/>
        </a:p>
      </dgm:t>
    </dgm:pt>
    <dgm:pt modelId="{E9961B5D-55C9-466F-AEA4-44C0554A689B}" type="parTrans" cxnId="{59CEAFDE-B68D-4AAE-9B92-B6A440638B86}">
      <dgm:prSet/>
      <dgm:spPr/>
      <dgm:t>
        <a:bodyPr/>
        <a:lstStyle/>
        <a:p>
          <a:endParaRPr lang="ru-RU"/>
        </a:p>
      </dgm:t>
    </dgm:pt>
    <dgm:pt modelId="{74F7CD01-9A45-444C-A08E-40DABBEEDED4}" type="sibTrans" cxnId="{59CEAFDE-B68D-4AAE-9B92-B6A440638B86}">
      <dgm:prSet/>
      <dgm:spPr/>
      <dgm:t>
        <a:bodyPr/>
        <a:lstStyle/>
        <a:p>
          <a:endParaRPr lang="ru-RU"/>
        </a:p>
      </dgm:t>
    </dgm:pt>
    <dgm:pt modelId="{7C6350D6-BB8F-4875-B01A-0B70D1201AFF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b="1" dirty="0" smtClean="0"/>
            <a:t>меры воздействия, направленные на </a:t>
          </a:r>
          <a:r>
            <a:rPr lang="ru-RU" b="1" dirty="0" smtClean="0">
              <a:solidFill>
                <a:srgbClr val="FF0000"/>
              </a:solidFill>
            </a:rPr>
            <a:t>одобрение </a:t>
          </a:r>
          <a:r>
            <a:rPr lang="ru-RU" b="1" dirty="0" smtClean="0"/>
            <a:t>обществом или группой желательного поведения</a:t>
          </a:r>
          <a:r>
            <a:rPr lang="ru-RU" dirty="0" smtClean="0"/>
            <a:t>.</a:t>
          </a:r>
          <a:endParaRPr lang="ru-RU" dirty="0"/>
        </a:p>
      </dgm:t>
    </dgm:pt>
    <dgm:pt modelId="{664E7F31-264A-44FE-BA21-2F1FBCF062CA}" type="parTrans" cxnId="{AF7F25CB-C159-4D61-8C30-A14B2360C3FD}">
      <dgm:prSet/>
      <dgm:spPr/>
      <dgm:t>
        <a:bodyPr/>
        <a:lstStyle/>
        <a:p>
          <a:endParaRPr lang="ru-RU"/>
        </a:p>
      </dgm:t>
    </dgm:pt>
    <dgm:pt modelId="{86C02C72-BE24-4055-BD8F-2D1DD3E18AF0}" type="sibTrans" cxnId="{AF7F25CB-C159-4D61-8C30-A14B2360C3FD}">
      <dgm:prSet/>
      <dgm:spPr/>
      <dgm:t>
        <a:bodyPr/>
        <a:lstStyle/>
        <a:p>
          <a:endParaRPr lang="ru-RU"/>
        </a:p>
      </dgm:t>
    </dgm:pt>
    <dgm:pt modelId="{21788222-65E8-457D-ACCE-4387FAF6A974}">
      <dgm:prSet phldrT="[Текст]"/>
      <dgm:spPr/>
      <dgm:t>
        <a:bodyPr/>
        <a:lstStyle/>
        <a:p>
          <a:r>
            <a:rPr lang="ru-RU" dirty="0" smtClean="0"/>
            <a:t>негативные</a:t>
          </a:r>
          <a:endParaRPr lang="ru-RU" dirty="0"/>
        </a:p>
      </dgm:t>
    </dgm:pt>
    <dgm:pt modelId="{39FCC756-2169-48F2-A242-BB88F666006E}" type="parTrans" cxnId="{6B7A97DB-19A6-406E-A08F-EC702FBD2330}">
      <dgm:prSet/>
      <dgm:spPr/>
      <dgm:t>
        <a:bodyPr/>
        <a:lstStyle/>
        <a:p>
          <a:endParaRPr lang="ru-RU"/>
        </a:p>
      </dgm:t>
    </dgm:pt>
    <dgm:pt modelId="{857DA07E-B4F8-4BF9-BAD4-47763DC53E32}" type="sibTrans" cxnId="{6B7A97DB-19A6-406E-A08F-EC702FBD2330}">
      <dgm:prSet/>
      <dgm:spPr/>
      <dgm:t>
        <a:bodyPr/>
        <a:lstStyle/>
        <a:p>
          <a:endParaRPr lang="ru-RU"/>
        </a:p>
      </dgm:t>
    </dgm:pt>
    <dgm:pt modelId="{C67C7A28-B179-48F6-A6ED-05AD47E44F79}">
      <dgm:prSet phldrT="[Текст]"/>
      <dgm:spPr/>
      <dgm:t>
        <a:bodyPr/>
        <a:lstStyle/>
        <a:p>
          <a:r>
            <a:rPr lang="ru-RU" b="1" dirty="0" smtClean="0"/>
            <a:t>меры воздействия, направленные на </a:t>
          </a:r>
          <a:r>
            <a:rPr lang="ru-RU" b="1" dirty="0" smtClean="0">
              <a:solidFill>
                <a:srgbClr val="FF0000"/>
              </a:solidFill>
            </a:rPr>
            <a:t>пресечение </a:t>
          </a:r>
          <a:r>
            <a:rPr lang="ru-RU" b="1" dirty="0" smtClean="0"/>
            <a:t>нежелательного поведения.</a:t>
          </a:r>
          <a:endParaRPr lang="ru-RU" b="1" dirty="0"/>
        </a:p>
      </dgm:t>
    </dgm:pt>
    <dgm:pt modelId="{A82E0431-F544-4499-B8A4-2A1EEB4B3035}" type="parTrans" cxnId="{0459604F-67E3-4620-A181-02A69A3800E4}">
      <dgm:prSet/>
      <dgm:spPr/>
      <dgm:t>
        <a:bodyPr/>
        <a:lstStyle/>
        <a:p>
          <a:endParaRPr lang="ru-RU"/>
        </a:p>
      </dgm:t>
    </dgm:pt>
    <dgm:pt modelId="{A06C9551-22CB-4A43-B334-F2398C0985F2}" type="sibTrans" cxnId="{0459604F-67E3-4620-A181-02A69A3800E4}">
      <dgm:prSet/>
      <dgm:spPr/>
      <dgm:t>
        <a:bodyPr/>
        <a:lstStyle/>
        <a:p>
          <a:endParaRPr lang="ru-RU"/>
        </a:p>
      </dgm:t>
    </dgm:pt>
    <dgm:pt modelId="{B19BB398-2F6E-433A-A71F-2CB621E4F35D}" type="pres">
      <dgm:prSet presAssocID="{AE918065-96F4-46E8-BBA5-6DFAE1F1754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9243A4B-001A-424F-B53A-1B4B70AB78C6}" type="pres">
      <dgm:prSet presAssocID="{9357132E-0BA4-4DF3-A0C4-6DD8017D58B0}" presName="linNode" presStyleCnt="0"/>
      <dgm:spPr/>
    </dgm:pt>
    <dgm:pt modelId="{2B197020-9706-47C7-9553-14EA5AF12F9A}" type="pres">
      <dgm:prSet presAssocID="{9357132E-0BA4-4DF3-A0C4-6DD8017D58B0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E05D44-9988-437A-B676-77ED7791C10E}" type="pres">
      <dgm:prSet presAssocID="{9357132E-0BA4-4DF3-A0C4-6DD8017D58B0}" presName="childShp" presStyleLbl="bgAccFollowNode1" presStyleIdx="0" presStyleCnt="2" custScaleX="129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62A14-2B82-4EC8-932A-9B618C70FD06}" type="pres">
      <dgm:prSet presAssocID="{74F7CD01-9A45-444C-A08E-40DABBEEDED4}" presName="spacing" presStyleCnt="0"/>
      <dgm:spPr/>
    </dgm:pt>
    <dgm:pt modelId="{A303975F-DC70-4F54-81AD-ED84CE4C84F8}" type="pres">
      <dgm:prSet presAssocID="{21788222-65E8-457D-ACCE-4387FAF6A974}" presName="linNode" presStyleCnt="0"/>
      <dgm:spPr/>
    </dgm:pt>
    <dgm:pt modelId="{CD580073-2E35-4C23-BC48-612C5DE15B2E}" type="pres">
      <dgm:prSet presAssocID="{21788222-65E8-457D-ACCE-4387FAF6A97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5C63C2-ADD1-49CA-80BB-ADA69AE37800}" type="pres">
      <dgm:prSet presAssocID="{21788222-65E8-457D-ACCE-4387FAF6A974}" presName="childShp" presStyleLbl="bgAccFollowNode1" presStyleIdx="1" presStyleCnt="2" custScaleX="129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D67582-CE3E-4D5C-8622-AD031B625B16}" type="presOf" srcId="{C67C7A28-B179-48F6-A6ED-05AD47E44F79}" destId="{605C63C2-ADD1-49CA-80BB-ADA69AE37800}" srcOrd="0" destOrd="0" presId="urn:microsoft.com/office/officeart/2005/8/layout/vList6"/>
    <dgm:cxn modelId="{E6DF1DE6-3DC5-4D5E-AF99-C1C34943D8BD}" type="presOf" srcId="{21788222-65E8-457D-ACCE-4387FAF6A974}" destId="{CD580073-2E35-4C23-BC48-612C5DE15B2E}" srcOrd="0" destOrd="0" presId="urn:microsoft.com/office/officeart/2005/8/layout/vList6"/>
    <dgm:cxn modelId="{451BFC40-C92D-4430-8C65-BDA81C48BDCC}" type="presOf" srcId="{AE918065-96F4-46E8-BBA5-6DFAE1F1754A}" destId="{B19BB398-2F6E-433A-A71F-2CB621E4F35D}" srcOrd="0" destOrd="0" presId="urn:microsoft.com/office/officeart/2005/8/layout/vList6"/>
    <dgm:cxn modelId="{0459604F-67E3-4620-A181-02A69A3800E4}" srcId="{21788222-65E8-457D-ACCE-4387FAF6A974}" destId="{C67C7A28-B179-48F6-A6ED-05AD47E44F79}" srcOrd="0" destOrd="0" parTransId="{A82E0431-F544-4499-B8A4-2A1EEB4B3035}" sibTransId="{A06C9551-22CB-4A43-B334-F2398C0985F2}"/>
    <dgm:cxn modelId="{59CEAFDE-B68D-4AAE-9B92-B6A440638B86}" srcId="{AE918065-96F4-46E8-BBA5-6DFAE1F1754A}" destId="{9357132E-0BA4-4DF3-A0C4-6DD8017D58B0}" srcOrd="0" destOrd="0" parTransId="{E9961B5D-55C9-466F-AEA4-44C0554A689B}" sibTransId="{74F7CD01-9A45-444C-A08E-40DABBEEDED4}"/>
    <dgm:cxn modelId="{6B7A97DB-19A6-406E-A08F-EC702FBD2330}" srcId="{AE918065-96F4-46E8-BBA5-6DFAE1F1754A}" destId="{21788222-65E8-457D-ACCE-4387FAF6A974}" srcOrd="1" destOrd="0" parTransId="{39FCC756-2169-48F2-A242-BB88F666006E}" sibTransId="{857DA07E-B4F8-4BF9-BAD4-47763DC53E32}"/>
    <dgm:cxn modelId="{48E6EBF0-B8C4-4C63-B325-A8A70A90A48B}" type="presOf" srcId="{9357132E-0BA4-4DF3-A0C4-6DD8017D58B0}" destId="{2B197020-9706-47C7-9553-14EA5AF12F9A}" srcOrd="0" destOrd="0" presId="urn:microsoft.com/office/officeart/2005/8/layout/vList6"/>
    <dgm:cxn modelId="{87525449-44F1-42AD-9EEF-86C118407C79}" type="presOf" srcId="{7C6350D6-BB8F-4875-B01A-0B70D1201AFF}" destId="{10E05D44-9988-437A-B676-77ED7791C10E}" srcOrd="0" destOrd="0" presId="urn:microsoft.com/office/officeart/2005/8/layout/vList6"/>
    <dgm:cxn modelId="{AF7F25CB-C159-4D61-8C30-A14B2360C3FD}" srcId="{9357132E-0BA4-4DF3-A0C4-6DD8017D58B0}" destId="{7C6350D6-BB8F-4875-B01A-0B70D1201AFF}" srcOrd="0" destOrd="0" parTransId="{664E7F31-264A-44FE-BA21-2F1FBCF062CA}" sibTransId="{86C02C72-BE24-4055-BD8F-2D1DD3E18AF0}"/>
    <dgm:cxn modelId="{D9F2CDE5-0E2F-41E6-BFF2-99B1DF46F105}" type="presParOf" srcId="{B19BB398-2F6E-433A-A71F-2CB621E4F35D}" destId="{29243A4B-001A-424F-B53A-1B4B70AB78C6}" srcOrd="0" destOrd="0" presId="urn:microsoft.com/office/officeart/2005/8/layout/vList6"/>
    <dgm:cxn modelId="{15ABA890-9ED8-4FC0-A7AC-64E7ADD864E7}" type="presParOf" srcId="{29243A4B-001A-424F-B53A-1B4B70AB78C6}" destId="{2B197020-9706-47C7-9553-14EA5AF12F9A}" srcOrd="0" destOrd="0" presId="urn:microsoft.com/office/officeart/2005/8/layout/vList6"/>
    <dgm:cxn modelId="{6288790D-370F-48B0-930B-6A65A166E5EC}" type="presParOf" srcId="{29243A4B-001A-424F-B53A-1B4B70AB78C6}" destId="{10E05D44-9988-437A-B676-77ED7791C10E}" srcOrd="1" destOrd="0" presId="urn:microsoft.com/office/officeart/2005/8/layout/vList6"/>
    <dgm:cxn modelId="{09E03E4C-15CE-4355-AC93-E6EA3E617BBB}" type="presParOf" srcId="{B19BB398-2F6E-433A-A71F-2CB621E4F35D}" destId="{B6662A14-2B82-4EC8-932A-9B618C70FD06}" srcOrd="1" destOrd="0" presId="urn:microsoft.com/office/officeart/2005/8/layout/vList6"/>
    <dgm:cxn modelId="{B6A0CBA2-11B1-48E3-9EED-E3B90609DAAE}" type="presParOf" srcId="{B19BB398-2F6E-433A-A71F-2CB621E4F35D}" destId="{A303975F-DC70-4F54-81AD-ED84CE4C84F8}" srcOrd="2" destOrd="0" presId="urn:microsoft.com/office/officeart/2005/8/layout/vList6"/>
    <dgm:cxn modelId="{4D2677DC-987F-44FE-80F9-9527B60A7880}" type="presParOf" srcId="{A303975F-DC70-4F54-81AD-ED84CE4C84F8}" destId="{CD580073-2E35-4C23-BC48-612C5DE15B2E}" srcOrd="0" destOrd="0" presId="urn:microsoft.com/office/officeart/2005/8/layout/vList6"/>
    <dgm:cxn modelId="{38C8C089-81DE-4B4C-BF65-1B41763B751C}" type="presParOf" srcId="{A303975F-DC70-4F54-81AD-ED84CE4C84F8}" destId="{605C63C2-ADD1-49CA-80BB-ADA69AE3780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E2422A-F5F5-45B8-B9B3-0316D128C8E2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CF5C23-24A6-4DFC-BE29-227E35466269}">
      <dgm:prSet phldrT="[Текст]" custT="1"/>
      <dgm:spPr/>
      <dgm:t>
        <a:bodyPr/>
        <a:lstStyle/>
        <a:p>
          <a:r>
            <a:rPr lang="ru-RU" sz="6000" dirty="0" smtClean="0"/>
            <a:t> физические</a:t>
          </a:r>
          <a:endParaRPr lang="ru-RU" sz="6000" dirty="0"/>
        </a:p>
      </dgm:t>
    </dgm:pt>
    <dgm:pt modelId="{FA290AE4-8159-4DB7-907D-10FB185E45E2}" type="parTrans" cxnId="{C685EFF2-ABED-4AC8-AF0C-04E27C7E3165}">
      <dgm:prSet/>
      <dgm:spPr/>
      <dgm:t>
        <a:bodyPr/>
        <a:lstStyle/>
        <a:p>
          <a:endParaRPr lang="ru-RU"/>
        </a:p>
      </dgm:t>
    </dgm:pt>
    <dgm:pt modelId="{0FA3A94C-8B09-4118-864D-95CCEC043816}" type="sibTrans" cxnId="{C685EFF2-ABED-4AC8-AF0C-04E27C7E3165}">
      <dgm:prSet/>
      <dgm:spPr/>
      <dgm:t>
        <a:bodyPr/>
        <a:lstStyle/>
        <a:p>
          <a:endParaRPr lang="ru-RU"/>
        </a:p>
      </dgm:t>
    </dgm:pt>
    <dgm:pt modelId="{6519FDFB-7CA4-4037-BF42-3188CD7D870C}">
      <dgm:prSet/>
      <dgm:spPr/>
      <dgm:t>
        <a:bodyPr/>
        <a:lstStyle/>
        <a:p>
          <a:r>
            <a:rPr lang="ru-RU" dirty="0" smtClean="0"/>
            <a:t> экономические </a:t>
          </a:r>
          <a:endParaRPr lang="ru-RU" dirty="0"/>
        </a:p>
      </dgm:t>
    </dgm:pt>
    <dgm:pt modelId="{90FD21C6-F018-4D06-BEBB-92D526AF07CB}" type="parTrans" cxnId="{F064773F-564A-4883-B4C9-3C9D5AA0AAF9}">
      <dgm:prSet/>
      <dgm:spPr/>
      <dgm:t>
        <a:bodyPr/>
        <a:lstStyle/>
        <a:p>
          <a:endParaRPr lang="ru-RU"/>
        </a:p>
      </dgm:t>
    </dgm:pt>
    <dgm:pt modelId="{D98A48C5-16EB-486B-BDDA-F17147C42FC7}" type="sibTrans" cxnId="{F064773F-564A-4883-B4C9-3C9D5AA0AAF9}">
      <dgm:prSet/>
      <dgm:spPr/>
      <dgm:t>
        <a:bodyPr/>
        <a:lstStyle/>
        <a:p>
          <a:endParaRPr lang="ru-RU"/>
        </a:p>
      </dgm:t>
    </dgm:pt>
    <dgm:pt modelId="{969D41FB-58AD-473A-B515-9133E335CDF2}">
      <dgm:prSet/>
      <dgm:spPr/>
      <dgm:t>
        <a:bodyPr/>
        <a:lstStyle/>
        <a:p>
          <a:r>
            <a:rPr lang="ru-RU" dirty="0" smtClean="0"/>
            <a:t> символические</a:t>
          </a:r>
          <a:endParaRPr lang="ru-RU" dirty="0"/>
        </a:p>
      </dgm:t>
    </dgm:pt>
    <dgm:pt modelId="{45389D44-B576-4823-96DA-1C69020F6A23}" type="parTrans" cxnId="{A3A46582-90DE-4ADD-AF1D-F5D16B1EAB8D}">
      <dgm:prSet/>
      <dgm:spPr/>
      <dgm:t>
        <a:bodyPr/>
        <a:lstStyle/>
        <a:p>
          <a:endParaRPr lang="ru-RU"/>
        </a:p>
      </dgm:t>
    </dgm:pt>
    <dgm:pt modelId="{0275259D-A1F3-44D9-B51F-CB977225ED86}" type="sibTrans" cxnId="{A3A46582-90DE-4ADD-AF1D-F5D16B1EAB8D}">
      <dgm:prSet/>
      <dgm:spPr/>
      <dgm:t>
        <a:bodyPr/>
        <a:lstStyle/>
        <a:p>
          <a:endParaRPr lang="ru-RU"/>
        </a:p>
      </dgm:t>
    </dgm:pt>
    <dgm:pt modelId="{E72BA5FF-1373-423B-B9A0-3FA154C0A1BC}" type="pres">
      <dgm:prSet presAssocID="{59E2422A-F5F5-45B8-B9B3-0316D128C8E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B63644-61DD-40A3-B861-663A46907FCF}" type="pres">
      <dgm:prSet presAssocID="{8ACF5C23-24A6-4DFC-BE29-227E35466269}" presName="comp" presStyleCnt="0"/>
      <dgm:spPr/>
    </dgm:pt>
    <dgm:pt modelId="{CEFC0108-995D-48C1-95DA-41BC33E64329}" type="pres">
      <dgm:prSet presAssocID="{8ACF5C23-24A6-4DFC-BE29-227E35466269}" presName="box" presStyleLbl="node1" presStyleIdx="0" presStyleCnt="3" custLinFactNeighborX="-1974" custLinFactNeighborY="-7653"/>
      <dgm:spPr/>
      <dgm:t>
        <a:bodyPr/>
        <a:lstStyle/>
        <a:p>
          <a:endParaRPr lang="ru-RU"/>
        </a:p>
      </dgm:t>
    </dgm:pt>
    <dgm:pt modelId="{BBD5D40F-3188-482C-A8E8-CFD93D7D7C82}" type="pres">
      <dgm:prSet presAssocID="{8ACF5C23-24A6-4DFC-BE29-227E35466269}" presName="img" presStyleLbl="fgImgPlace1" presStyleIdx="0" presStyleCnt="3" custScaleX="1157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444A6A8-708D-4070-AE65-1A10375ED3C3}" type="pres">
      <dgm:prSet presAssocID="{8ACF5C23-24A6-4DFC-BE29-227E3546626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95CE0-38D1-4338-A9C7-2A371A4A2D19}" type="pres">
      <dgm:prSet presAssocID="{0FA3A94C-8B09-4118-864D-95CCEC043816}" presName="spacer" presStyleCnt="0"/>
      <dgm:spPr/>
    </dgm:pt>
    <dgm:pt modelId="{51F31CB8-7964-490E-9809-FCB154C6D8CE}" type="pres">
      <dgm:prSet presAssocID="{6519FDFB-7CA4-4037-BF42-3188CD7D870C}" presName="comp" presStyleCnt="0"/>
      <dgm:spPr/>
    </dgm:pt>
    <dgm:pt modelId="{142085A6-EC32-4014-B245-A2FA6288220C}" type="pres">
      <dgm:prSet presAssocID="{6519FDFB-7CA4-4037-BF42-3188CD7D870C}" presName="box" presStyleLbl="node1" presStyleIdx="1" presStyleCnt="3"/>
      <dgm:spPr/>
      <dgm:t>
        <a:bodyPr/>
        <a:lstStyle/>
        <a:p>
          <a:endParaRPr lang="ru-RU"/>
        </a:p>
      </dgm:t>
    </dgm:pt>
    <dgm:pt modelId="{B2CB816F-D6EC-4FC9-B012-2F3D46626E01}" type="pres">
      <dgm:prSet presAssocID="{6519FDFB-7CA4-4037-BF42-3188CD7D870C}" presName="img" presStyleLbl="fgImgPlace1" presStyleIdx="1" presStyleCnt="3" custScaleX="112035" custScaleY="11539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0F2905C-EDA1-44D6-8CE0-DFE3C5E787BC}" type="pres">
      <dgm:prSet presAssocID="{6519FDFB-7CA4-4037-BF42-3188CD7D870C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2E75CC-7739-40A4-BC69-4A255DE3AC4C}" type="pres">
      <dgm:prSet presAssocID="{D98A48C5-16EB-486B-BDDA-F17147C42FC7}" presName="spacer" presStyleCnt="0"/>
      <dgm:spPr/>
    </dgm:pt>
    <dgm:pt modelId="{D0314B4F-4C82-428B-9746-BE2CD6AB4A45}" type="pres">
      <dgm:prSet presAssocID="{969D41FB-58AD-473A-B515-9133E335CDF2}" presName="comp" presStyleCnt="0"/>
      <dgm:spPr/>
    </dgm:pt>
    <dgm:pt modelId="{770A9F83-5DC4-46B6-B6A7-FE1DC0B7CA4C}" type="pres">
      <dgm:prSet presAssocID="{969D41FB-58AD-473A-B515-9133E335CDF2}" presName="box" presStyleLbl="node1" presStyleIdx="2" presStyleCnt="3"/>
      <dgm:spPr/>
      <dgm:t>
        <a:bodyPr/>
        <a:lstStyle/>
        <a:p>
          <a:endParaRPr lang="ru-RU"/>
        </a:p>
      </dgm:t>
    </dgm:pt>
    <dgm:pt modelId="{AD68CEFB-8A76-4EDF-9119-00E26189A5D4}" type="pres">
      <dgm:prSet presAssocID="{969D41FB-58AD-473A-B515-9133E335CDF2}" presName="img" presStyleLbl="fgImgPlace1" presStyleIdx="2" presStyleCnt="3" custScaleX="112035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24E12C6-0A13-46B2-899D-C61F1D05391D}" type="pres">
      <dgm:prSet presAssocID="{969D41FB-58AD-473A-B515-9133E335CDF2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64773F-564A-4883-B4C9-3C9D5AA0AAF9}" srcId="{59E2422A-F5F5-45B8-B9B3-0316D128C8E2}" destId="{6519FDFB-7CA4-4037-BF42-3188CD7D870C}" srcOrd="1" destOrd="0" parTransId="{90FD21C6-F018-4D06-BEBB-92D526AF07CB}" sibTransId="{D98A48C5-16EB-486B-BDDA-F17147C42FC7}"/>
    <dgm:cxn modelId="{C685EFF2-ABED-4AC8-AF0C-04E27C7E3165}" srcId="{59E2422A-F5F5-45B8-B9B3-0316D128C8E2}" destId="{8ACF5C23-24A6-4DFC-BE29-227E35466269}" srcOrd="0" destOrd="0" parTransId="{FA290AE4-8159-4DB7-907D-10FB185E45E2}" sibTransId="{0FA3A94C-8B09-4118-864D-95CCEC043816}"/>
    <dgm:cxn modelId="{A3A46582-90DE-4ADD-AF1D-F5D16B1EAB8D}" srcId="{59E2422A-F5F5-45B8-B9B3-0316D128C8E2}" destId="{969D41FB-58AD-473A-B515-9133E335CDF2}" srcOrd="2" destOrd="0" parTransId="{45389D44-B576-4823-96DA-1C69020F6A23}" sibTransId="{0275259D-A1F3-44D9-B51F-CB977225ED86}"/>
    <dgm:cxn modelId="{6BCAA5BD-F735-460F-896F-7A29011B6DC8}" type="presOf" srcId="{6519FDFB-7CA4-4037-BF42-3188CD7D870C}" destId="{90F2905C-EDA1-44D6-8CE0-DFE3C5E787BC}" srcOrd="1" destOrd="0" presId="urn:microsoft.com/office/officeart/2005/8/layout/vList4"/>
    <dgm:cxn modelId="{F20E60F2-6A58-4C31-9207-88C54E0ACABF}" type="presOf" srcId="{969D41FB-58AD-473A-B515-9133E335CDF2}" destId="{770A9F83-5DC4-46B6-B6A7-FE1DC0B7CA4C}" srcOrd="0" destOrd="0" presId="urn:microsoft.com/office/officeart/2005/8/layout/vList4"/>
    <dgm:cxn modelId="{49E6B495-C933-4146-AC76-BD982A2AA4D4}" type="presOf" srcId="{6519FDFB-7CA4-4037-BF42-3188CD7D870C}" destId="{142085A6-EC32-4014-B245-A2FA6288220C}" srcOrd="0" destOrd="0" presId="urn:microsoft.com/office/officeart/2005/8/layout/vList4"/>
    <dgm:cxn modelId="{57BE0340-9419-45CD-ACA7-9D3E8CCE0271}" type="presOf" srcId="{59E2422A-F5F5-45B8-B9B3-0316D128C8E2}" destId="{E72BA5FF-1373-423B-B9A0-3FA154C0A1BC}" srcOrd="0" destOrd="0" presId="urn:microsoft.com/office/officeart/2005/8/layout/vList4"/>
    <dgm:cxn modelId="{3A2FB750-018C-4131-A6B4-7DD8B762BD71}" type="presOf" srcId="{8ACF5C23-24A6-4DFC-BE29-227E35466269}" destId="{7444A6A8-708D-4070-AE65-1A10375ED3C3}" srcOrd="1" destOrd="0" presId="urn:microsoft.com/office/officeart/2005/8/layout/vList4"/>
    <dgm:cxn modelId="{87B94C8D-2E6D-4F0D-9F4C-7A961BBCC213}" type="presOf" srcId="{969D41FB-58AD-473A-B515-9133E335CDF2}" destId="{C24E12C6-0A13-46B2-899D-C61F1D05391D}" srcOrd="1" destOrd="0" presId="urn:microsoft.com/office/officeart/2005/8/layout/vList4"/>
    <dgm:cxn modelId="{45908A3C-D284-4C62-A69B-804C5E6507E4}" type="presOf" srcId="{8ACF5C23-24A6-4DFC-BE29-227E35466269}" destId="{CEFC0108-995D-48C1-95DA-41BC33E64329}" srcOrd="0" destOrd="0" presId="urn:microsoft.com/office/officeart/2005/8/layout/vList4"/>
    <dgm:cxn modelId="{22A42D82-A956-4589-BDBB-C9A511310391}" type="presParOf" srcId="{E72BA5FF-1373-423B-B9A0-3FA154C0A1BC}" destId="{BCB63644-61DD-40A3-B861-663A46907FCF}" srcOrd="0" destOrd="0" presId="urn:microsoft.com/office/officeart/2005/8/layout/vList4"/>
    <dgm:cxn modelId="{BCC1BD9B-6863-4D80-8B35-E2AE54BB3BA8}" type="presParOf" srcId="{BCB63644-61DD-40A3-B861-663A46907FCF}" destId="{CEFC0108-995D-48C1-95DA-41BC33E64329}" srcOrd="0" destOrd="0" presId="urn:microsoft.com/office/officeart/2005/8/layout/vList4"/>
    <dgm:cxn modelId="{F53D5C85-566A-4F98-A1CB-AC888EC7660D}" type="presParOf" srcId="{BCB63644-61DD-40A3-B861-663A46907FCF}" destId="{BBD5D40F-3188-482C-A8E8-CFD93D7D7C82}" srcOrd="1" destOrd="0" presId="urn:microsoft.com/office/officeart/2005/8/layout/vList4"/>
    <dgm:cxn modelId="{064F9627-619C-4C43-A68D-438BE6DDFB55}" type="presParOf" srcId="{BCB63644-61DD-40A3-B861-663A46907FCF}" destId="{7444A6A8-708D-4070-AE65-1A10375ED3C3}" srcOrd="2" destOrd="0" presId="urn:microsoft.com/office/officeart/2005/8/layout/vList4"/>
    <dgm:cxn modelId="{C5ECF498-52B8-4744-BAD5-1F774C4E0AFA}" type="presParOf" srcId="{E72BA5FF-1373-423B-B9A0-3FA154C0A1BC}" destId="{F9195CE0-38D1-4338-A9C7-2A371A4A2D19}" srcOrd="1" destOrd="0" presId="urn:microsoft.com/office/officeart/2005/8/layout/vList4"/>
    <dgm:cxn modelId="{9EDD41A9-0FF1-4FFC-811E-F35AEF3F790E}" type="presParOf" srcId="{E72BA5FF-1373-423B-B9A0-3FA154C0A1BC}" destId="{51F31CB8-7964-490E-9809-FCB154C6D8CE}" srcOrd="2" destOrd="0" presId="urn:microsoft.com/office/officeart/2005/8/layout/vList4"/>
    <dgm:cxn modelId="{B178A097-E4FB-4D30-A046-DE7409F97C25}" type="presParOf" srcId="{51F31CB8-7964-490E-9809-FCB154C6D8CE}" destId="{142085A6-EC32-4014-B245-A2FA6288220C}" srcOrd="0" destOrd="0" presId="urn:microsoft.com/office/officeart/2005/8/layout/vList4"/>
    <dgm:cxn modelId="{E0DA4793-36B4-4926-8408-A3DD170178A8}" type="presParOf" srcId="{51F31CB8-7964-490E-9809-FCB154C6D8CE}" destId="{B2CB816F-D6EC-4FC9-B012-2F3D46626E01}" srcOrd="1" destOrd="0" presId="urn:microsoft.com/office/officeart/2005/8/layout/vList4"/>
    <dgm:cxn modelId="{6A563E32-5817-4DB7-870C-EBD3390ECB01}" type="presParOf" srcId="{51F31CB8-7964-490E-9809-FCB154C6D8CE}" destId="{90F2905C-EDA1-44D6-8CE0-DFE3C5E787BC}" srcOrd="2" destOrd="0" presId="urn:microsoft.com/office/officeart/2005/8/layout/vList4"/>
    <dgm:cxn modelId="{54913157-606A-4D4A-B9FF-C69898E9A0C4}" type="presParOf" srcId="{E72BA5FF-1373-423B-B9A0-3FA154C0A1BC}" destId="{212E75CC-7739-40A4-BC69-4A255DE3AC4C}" srcOrd="3" destOrd="0" presId="urn:microsoft.com/office/officeart/2005/8/layout/vList4"/>
    <dgm:cxn modelId="{A68AD73B-53CD-43C6-973F-CAD1EC33D0F8}" type="presParOf" srcId="{E72BA5FF-1373-423B-B9A0-3FA154C0A1BC}" destId="{D0314B4F-4C82-428B-9746-BE2CD6AB4A45}" srcOrd="4" destOrd="0" presId="urn:microsoft.com/office/officeart/2005/8/layout/vList4"/>
    <dgm:cxn modelId="{91F98C57-65B3-4505-BBC9-F7250F8D6B1A}" type="presParOf" srcId="{D0314B4F-4C82-428B-9746-BE2CD6AB4A45}" destId="{770A9F83-5DC4-46B6-B6A7-FE1DC0B7CA4C}" srcOrd="0" destOrd="0" presId="urn:microsoft.com/office/officeart/2005/8/layout/vList4"/>
    <dgm:cxn modelId="{D14F4FD7-D255-45AB-A1FC-7B4D13FEF3E9}" type="presParOf" srcId="{D0314B4F-4C82-428B-9746-BE2CD6AB4A45}" destId="{AD68CEFB-8A76-4EDF-9119-00E26189A5D4}" srcOrd="1" destOrd="0" presId="urn:microsoft.com/office/officeart/2005/8/layout/vList4"/>
    <dgm:cxn modelId="{B5CD65CC-546D-4208-B1DA-27B4DD057161}" type="presParOf" srcId="{D0314B4F-4C82-428B-9746-BE2CD6AB4A45}" destId="{C24E12C6-0A13-46B2-899D-C61F1D05391D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C21B07-DC85-422C-A44C-C9F71FBF4E7C}">
      <dsp:nvSpPr>
        <dsp:cNvPr id="0" name=""/>
        <dsp:cNvSpPr/>
      </dsp:nvSpPr>
      <dsp:spPr>
        <a:xfrm>
          <a:off x="1004" y="797755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внешний</a:t>
          </a:r>
          <a:endParaRPr lang="ru-RU" sz="5400" kern="1200" dirty="0"/>
        </a:p>
      </dsp:txBody>
      <dsp:txXfrm>
        <a:off x="1004" y="797755"/>
        <a:ext cx="3917900" cy="2350740"/>
      </dsp:txXfrm>
    </dsp:sp>
    <dsp:sp modelId="{FD59102A-4033-4E25-84CA-3F52022359D1}">
      <dsp:nvSpPr>
        <dsp:cNvPr id="0" name=""/>
        <dsp:cNvSpPr/>
      </dsp:nvSpPr>
      <dsp:spPr>
        <a:xfrm>
          <a:off x="4310695" y="797755"/>
          <a:ext cx="3917900" cy="23507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/>
            <a:t>внутренний</a:t>
          </a:r>
          <a:endParaRPr lang="ru-RU" sz="5400" kern="1200" dirty="0"/>
        </a:p>
      </dsp:txBody>
      <dsp:txXfrm>
        <a:off x="4310695" y="797755"/>
        <a:ext cx="3917900" cy="23507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E05D44-9988-437A-B676-77ED7791C10E}">
      <dsp:nvSpPr>
        <dsp:cNvPr id="0" name=""/>
        <dsp:cNvSpPr/>
      </dsp:nvSpPr>
      <dsp:spPr>
        <a:xfrm>
          <a:off x="2989369" y="568"/>
          <a:ext cx="5795187" cy="22152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 </a:t>
          </a:r>
          <a:r>
            <a:rPr lang="ru-RU" sz="2800" b="1" kern="1200" dirty="0" smtClean="0"/>
            <a:t>меры воздействия, направленные на </a:t>
          </a:r>
          <a:r>
            <a:rPr lang="ru-RU" sz="2800" b="1" kern="1200" dirty="0" smtClean="0">
              <a:solidFill>
                <a:srgbClr val="FF0000"/>
              </a:solidFill>
            </a:rPr>
            <a:t>одобрение </a:t>
          </a:r>
          <a:r>
            <a:rPr lang="ru-RU" sz="2800" b="1" kern="1200" dirty="0" smtClean="0"/>
            <a:t>обществом или группой желательного поведения</a:t>
          </a:r>
          <a:r>
            <a:rPr lang="ru-RU" sz="2800" kern="1200" dirty="0" smtClean="0"/>
            <a:t>.</a:t>
          </a:r>
          <a:endParaRPr lang="ru-RU" sz="2800" kern="1200" dirty="0"/>
        </a:p>
      </dsp:txBody>
      <dsp:txXfrm>
        <a:off x="2989369" y="568"/>
        <a:ext cx="5795187" cy="2215238"/>
      </dsp:txXfrm>
    </dsp:sp>
    <dsp:sp modelId="{2B197020-9706-47C7-9553-14EA5AF12F9A}">
      <dsp:nvSpPr>
        <dsp:cNvPr id="0" name=""/>
        <dsp:cNvSpPr/>
      </dsp:nvSpPr>
      <dsp:spPr>
        <a:xfrm>
          <a:off x="419" y="568"/>
          <a:ext cx="2988950" cy="22152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позитивные</a:t>
          </a:r>
          <a:endParaRPr lang="ru-RU" sz="3700" kern="1200" dirty="0"/>
        </a:p>
      </dsp:txBody>
      <dsp:txXfrm>
        <a:off x="419" y="568"/>
        <a:ext cx="2988950" cy="2215238"/>
      </dsp:txXfrm>
    </dsp:sp>
    <dsp:sp modelId="{605C63C2-ADD1-49CA-80BB-ADA69AE37800}">
      <dsp:nvSpPr>
        <dsp:cNvPr id="0" name=""/>
        <dsp:cNvSpPr/>
      </dsp:nvSpPr>
      <dsp:spPr>
        <a:xfrm>
          <a:off x="2987067" y="2437329"/>
          <a:ext cx="5792928" cy="22152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1" kern="1200" dirty="0" smtClean="0"/>
            <a:t>меры воздействия, направленные на </a:t>
          </a:r>
          <a:r>
            <a:rPr lang="ru-RU" sz="2800" b="1" kern="1200" dirty="0" smtClean="0">
              <a:solidFill>
                <a:srgbClr val="FF0000"/>
              </a:solidFill>
            </a:rPr>
            <a:t>пресечение </a:t>
          </a:r>
          <a:r>
            <a:rPr lang="ru-RU" sz="2800" b="1" kern="1200" dirty="0" smtClean="0"/>
            <a:t>нежелательного поведения.</a:t>
          </a:r>
          <a:endParaRPr lang="ru-RU" sz="2800" b="1" kern="1200" dirty="0"/>
        </a:p>
      </dsp:txBody>
      <dsp:txXfrm>
        <a:off x="2987067" y="2437329"/>
        <a:ext cx="5792928" cy="2215238"/>
      </dsp:txXfrm>
    </dsp:sp>
    <dsp:sp modelId="{CD580073-2E35-4C23-BC48-612C5DE15B2E}">
      <dsp:nvSpPr>
        <dsp:cNvPr id="0" name=""/>
        <dsp:cNvSpPr/>
      </dsp:nvSpPr>
      <dsp:spPr>
        <a:xfrm>
          <a:off x="4979" y="2437329"/>
          <a:ext cx="2982087" cy="22152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kern="1200" dirty="0" smtClean="0"/>
            <a:t>негативные</a:t>
          </a:r>
          <a:endParaRPr lang="ru-RU" sz="3700" kern="1200" dirty="0"/>
        </a:p>
      </dsp:txBody>
      <dsp:txXfrm>
        <a:off x="4979" y="2437329"/>
        <a:ext cx="2982087" cy="22152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FC0108-995D-48C1-95DA-41BC33E64329}">
      <dsp:nvSpPr>
        <dsp:cNvPr id="0" name=""/>
        <dsp:cNvSpPr/>
      </dsp:nvSpPr>
      <dsp:spPr>
        <a:xfrm>
          <a:off x="0" y="0"/>
          <a:ext cx="8712968" cy="1769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kern="1200" dirty="0" smtClean="0"/>
            <a:t> физические</a:t>
          </a:r>
          <a:endParaRPr lang="ru-RU" sz="6000" kern="1200" dirty="0"/>
        </a:p>
      </dsp:txBody>
      <dsp:txXfrm>
        <a:off x="1919507" y="0"/>
        <a:ext cx="6793460" cy="1769140"/>
      </dsp:txXfrm>
    </dsp:sp>
    <dsp:sp modelId="{BBD5D40F-3188-482C-A8E8-CFD93D7D7C82}">
      <dsp:nvSpPr>
        <dsp:cNvPr id="0" name=""/>
        <dsp:cNvSpPr/>
      </dsp:nvSpPr>
      <dsp:spPr>
        <a:xfrm>
          <a:off x="40102" y="176913"/>
          <a:ext cx="2016215" cy="14153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2085A6-EC32-4014-B245-A2FA6288220C}">
      <dsp:nvSpPr>
        <dsp:cNvPr id="0" name=""/>
        <dsp:cNvSpPr/>
      </dsp:nvSpPr>
      <dsp:spPr>
        <a:xfrm>
          <a:off x="0" y="1946053"/>
          <a:ext cx="8712968" cy="1769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экономические </a:t>
          </a:r>
          <a:endParaRPr lang="ru-RU" sz="6500" kern="1200" dirty="0"/>
        </a:p>
      </dsp:txBody>
      <dsp:txXfrm>
        <a:off x="1919507" y="1946053"/>
        <a:ext cx="6793460" cy="1769140"/>
      </dsp:txXfrm>
    </dsp:sp>
    <dsp:sp modelId="{B2CB816F-D6EC-4FC9-B012-2F3D46626E01}">
      <dsp:nvSpPr>
        <dsp:cNvPr id="0" name=""/>
        <dsp:cNvSpPr/>
      </dsp:nvSpPr>
      <dsp:spPr>
        <a:xfrm>
          <a:off x="72053" y="2013996"/>
          <a:ext cx="1952314" cy="163325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0A9F83-5DC4-46B6-B6A7-FE1DC0B7CA4C}">
      <dsp:nvSpPr>
        <dsp:cNvPr id="0" name=""/>
        <dsp:cNvSpPr/>
      </dsp:nvSpPr>
      <dsp:spPr>
        <a:xfrm>
          <a:off x="0" y="3892107"/>
          <a:ext cx="8712968" cy="17691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 символические</a:t>
          </a:r>
          <a:endParaRPr lang="ru-RU" sz="6500" kern="1200" dirty="0"/>
        </a:p>
      </dsp:txBody>
      <dsp:txXfrm>
        <a:off x="1919507" y="3892107"/>
        <a:ext cx="6793460" cy="1769140"/>
      </dsp:txXfrm>
    </dsp:sp>
    <dsp:sp modelId="{AD68CEFB-8A76-4EDF-9119-00E26189A5D4}">
      <dsp:nvSpPr>
        <dsp:cNvPr id="0" name=""/>
        <dsp:cNvSpPr/>
      </dsp:nvSpPr>
      <dsp:spPr>
        <a:xfrm>
          <a:off x="72053" y="4069022"/>
          <a:ext cx="1952314" cy="141531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39999">
              <a:srgbClr val="92D050"/>
            </a:gs>
            <a:gs pos="70000">
              <a:srgbClr val="33CC33"/>
            </a:gs>
            <a:gs pos="100000">
              <a:srgbClr val="008000">
                <a:alpha val="88000"/>
              </a:srgb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9144000" cy="1470025"/>
          </a:xfrm>
        </p:spPr>
        <p:txBody>
          <a:bodyPr>
            <a:noAutofit/>
          </a:bodyPr>
          <a:lstStyle/>
          <a:p>
            <a:r>
              <a:rPr lang="ru-RU" sz="9600" dirty="0" smtClean="0">
                <a:solidFill>
                  <a:srgbClr val="FFFF00"/>
                </a:solidFill>
              </a:rPr>
              <a:t>Долг и совесть.</a:t>
            </a:r>
            <a:endParaRPr lang="ru-RU" sz="9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01.chitalnya.ru/upload/329/28583984030410.jpg"/>
          <p:cNvPicPr>
            <a:picLocks noChangeAspect="1" noChangeArrowheads="1"/>
          </p:cNvPicPr>
          <p:nvPr/>
        </p:nvPicPr>
        <p:blipFill>
          <a:blip r:embed="rId2" cstate="print"/>
          <a:srcRect b="61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93204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Совесть</a:t>
            </a:r>
            <a:r>
              <a:rPr lang="ru-RU" sz="3200" dirty="0" smtClean="0"/>
              <a:t> — способность личности самостоятельно формулировать собственные нравственные обязанности и реализовать нравственный самоконтроль, требовать от себя их выполнения и производить оценку совершаемых ею поступков; одно из выражений нравственного самосознания личности. </a:t>
            </a:r>
            <a:endParaRPr lang="ru-RU" sz="3200" dirty="0"/>
          </a:p>
        </p:txBody>
      </p:sp>
      <p:pic>
        <p:nvPicPr>
          <p:cNvPr id="3" name="Picture 2" descr="Потерянная совесть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0"/>
            <a:ext cx="42862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Долг</a:t>
            </a:r>
            <a:r>
              <a:rPr lang="ru-RU" sz="3600" dirty="0" smtClean="0">
                <a:solidFill>
                  <a:srgbClr val="C00000"/>
                </a:solidFill>
              </a:rPr>
              <a:t> — </a:t>
            </a:r>
            <a:r>
              <a:rPr lang="ru-RU" sz="3600" dirty="0" smtClean="0">
                <a:solidFill>
                  <a:srgbClr val="002060"/>
                </a:solidFill>
              </a:rPr>
              <a:t>это обязательство, а также денежные средства или другие активы, которые кредитор передаёт заёмщику (дебитору) с условием их возврата в будущем и выплаты вознаграждения. Долг позволяет физическим или юридическим лицам совершать те операции, на которые у них иначе не хватило бы финансовых возможностей.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33843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Общественный Долг - </a:t>
            </a:r>
            <a:r>
              <a:rPr lang="ru-RU" sz="3200" dirty="0" smtClean="0"/>
              <a:t>государственный ДОЛГ (внешний - иностранным банкам либо государствам и внутренний - национальным банкам либо в форме займов). </a:t>
            </a:r>
            <a:endParaRPr lang="ru-RU" sz="3200" dirty="0"/>
          </a:p>
        </p:txBody>
      </p:sp>
      <p:pic>
        <p:nvPicPr>
          <p:cNvPr id="22530" name="Picture 2" descr="http://s61.radikal.ru/i174/0808/3e/2baea0b4ea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0"/>
            <a:ext cx="529208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datas/religii-i-etika/Moralnyj-dolg/0016-016-Moralnyj-dolg-vypolnenie-suschestvujuschikh-v-obschestve-norm-ne-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 общественный                    моральный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Долг </a:t>
            </a:r>
            <a:r>
              <a:rPr lang="ru-RU" dirty="0" smtClean="0"/>
              <a:t>– независимая  от желания самого человека обязанность</a:t>
            </a:r>
            <a:endParaRPr lang="ru-RU" dirty="0"/>
          </a:p>
        </p:txBody>
      </p:sp>
      <p:sp>
        <p:nvSpPr>
          <p:cNvPr id="4" name="Рамка 3"/>
          <p:cNvSpPr/>
          <p:nvPr/>
        </p:nvSpPr>
        <p:spPr>
          <a:xfrm>
            <a:off x="683568" y="3068960"/>
            <a:ext cx="3240360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5004048" y="3068960"/>
            <a:ext cx="3312368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483768" y="1628800"/>
            <a:ext cx="7200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660232" y="1628800"/>
            <a:ext cx="72008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429309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  </a:t>
            </a:r>
            <a:r>
              <a:rPr lang="ru-RU" sz="2400" b="1" dirty="0" smtClean="0"/>
              <a:t>необходимость выполнения обязанностей перед обществом, государством, народом, коллективом, семьёй и отдельным человеком.</a:t>
            </a:r>
          </a:p>
          <a:p>
            <a:endParaRPr lang="ru-RU" sz="2400" b="1" dirty="0" smtClean="0"/>
          </a:p>
          <a:p>
            <a:pPr>
              <a:buFont typeface="Arial" pitchFamily="34" charset="0"/>
              <a:buChar char="•"/>
            </a:pPr>
            <a:r>
              <a:rPr lang="ru-RU" sz="2400" b="1" dirty="0" smtClean="0"/>
              <a:t>  выполнение существующих в обществе норм не по принуждению, а на основе своих убеждений.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2420888"/>
          <a:ext cx="8229600" cy="39462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dirty="0" smtClean="0">
                <a:effectLst/>
              </a:rPr>
              <a:t>Контроль за исполнением долга</a:t>
            </a:r>
            <a:endParaRPr lang="ru-RU" dirty="0">
              <a:effectLst/>
            </a:endParaRPr>
          </a:p>
        </p:txBody>
      </p:sp>
      <p:cxnSp>
        <p:nvCxnSpPr>
          <p:cNvPr id="6" name="Прямая со стрелкой 5"/>
          <p:cNvCxnSpPr>
            <a:stCxn id="3" idx="2"/>
          </p:cNvCxnSpPr>
          <p:nvPr/>
        </p:nvCxnSpPr>
        <p:spPr>
          <a:xfrm flipH="1">
            <a:off x="2555776" y="1268760"/>
            <a:ext cx="2016224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3" idx="2"/>
          </p:cNvCxnSpPr>
          <p:nvPr/>
        </p:nvCxnSpPr>
        <p:spPr>
          <a:xfrm>
            <a:off x="4572000" y="1268760"/>
            <a:ext cx="2160240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sz="4900" dirty="0" smtClean="0">
                <a:solidFill>
                  <a:srgbClr val="C00000"/>
                </a:solidFill>
              </a:rPr>
              <a:t>санкции </a:t>
            </a:r>
            <a:r>
              <a:rPr lang="ru-RU" dirty="0" smtClean="0">
                <a:solidFill>
                  <a:srgbClr val="FF0000"/>
                </a:solidFill>
              </a:rPr>
              <a:t>- </a:t>
            </a:r>
            <a:r>
              <a:rPr lang="ru-RU" dirty="0" smtClean="0">
                <a:solidFill>
                  <a:schemeClr val="bg1"/>
                </a:solidFill>
              </a:rPr>
              <a:t>меры воздействия на человека со стороны общества или государства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79512" y="2204864"/>
          <a:ext cx="8784976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C00000"/>
                </a:solidFill>
              </a:rPr>
              <a:t>социальные санкции</a:t>
            </a:r>
            <a:br>
              <a:rPr lang="ru-RU" sz="6000" dirty="0" smtClean="0">
                <a:solidFill>
                  <a:srgbClr val="C00000"/>
                </a:solidFill>
              </a:rPr>
            </a:br>
            <a:endParaRPr lang="ru-RU" sz="6000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79512" y="1196752"/>
          <a:ext cx="8712968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proza.ru/pics/2011/05/09/4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solidFill>
                  <a:srgbClr val="C00000"/>
                </a:solidFill>
              </a:rPr>
              <a:t>Совесть</a:t>
            </a:r>
            <a:endParaRPr lang="ru-RU" sz="8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1328"/>
            <a:ext cx="896448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способность личности самостоятельно формулировать собственные нравственные обязанности  и  реализовать нравственный самоконтроль, требовать от себя их выполнения и производить оценку совершаемых ей поступков;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199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Долг и совесть.</vt:lpstr>
      <vt:lpstr>Слайд 2</vt:lpstr>
      <vt:lpstr>Слайд 3</vt:lpstr>
      <vt:lpstr>Слайд 4</vt:lpstr>
      <vt:lpstr>Долг – независимая  от желания самого человека обязанность</vt:lpstr>
      <vt:lpstr>Контроль за исполнением долга</vt:lpstr>
      <vt:lpstr> санкции - меры воздействия на человека со стороны общества или государства</vt:lpstr>
      <vt:lpstr>социальные санкции </vt:lpstr>
      <vt:lpstr>Совесть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Долг и совесть.</dc:title>
  <dc:creator>User</dc:creator>
  <cp:lastModifiedBy>User</cp:lastModifiedBy>
  <cp:revision>12</cp:revision>
  <dcterms:created xsi:type="dcterms:W3CDTF">2012-10-09T18:05:50Z</dcterms:created>
  <dcterms:modified xsi:type="dcterms:W3CDTF">2012-10-10T15:33:47Z</dcterms:modified>
</cp:coreProperties>
</file>