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75" r:id="rId8"/>
    <p:sldId id="264" r:id="rId9"/>
    <p:sldId id="268" r:id="rId10"/>
    <p:sldId id="276" r:id="rId11"/>
    <p:sldId id="269" r:id="rId12"/>
    <p:sldId id="270" r:id="rId13"/>
    <p:sldId id="277" r:id="rId14"/>
    <p:sldId id="274" r:id="rId15"/>
    <p:sldId id="259" r:id="rId16"/>
    <p:sldId id="271" r:id="rId17"/>
    <p:sldId id="273" r:id="rId18"/>
    <p:sldId id="272" r:id="rId19"/>
    <p:sldId id="265" r:id="rId20"/>
    <p:sldId id="267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новой Европы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ru-RU" sz="5400" i="1" spc="-300" dirty="0" smtClean="0"/>
              <a:t>(1800-1871 годы)</a:t>
            </a:r>
            <a:endParaRPr lang="ru-RU" sz="5400" i="1" spc="-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rono.ru/img/borod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9"/>
            <a:ext cx="7452320" cy="6859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52320" y="1916832"/>
            <a:ext cx="1691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БОРОДИНСКОЕ СРАЖЕНИЕ, генеральная битва кампании </a:t>
            </a:r>
            <a:r>
              <a:rPr lang="ru-RU" b="1" dirty="0" smtClean="0"/>
              <a:t>1812</a:t>
            </a:r>
            <a:r>
              <a:rPr lang="ru-RU" dirty="0" smtClean="0"/>
              <a:t> </a:t>
            </a:r>
            <a:r>
              <a:rPr lang="ru-RU" b="1" dirty="0" smtClean="0"/>
              <a:t>года</a:t>
            </a:r>
            <a:r>
              <a:rPr lang="ru-RU" dirty="0" smtClean="0"/>
              <a:t> между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dirty="0" smtClean="0"/>
              <a:t>Александр I, Александр Павлович Романов (12.12.1777, Петербург — 19.11.1825, Таганрог), император Всероссийский, Московский, Киевский, Новгородский, царь Казанский, Астраханский, Польский, Сибирский, Херсонеса Таврического, государь Псковский, великий князь Смоленский, Литовский, Волынский, Подольский, Финляндский и прочая. </a:t>
            </a:r>
            <a:endParaRPr lang="ru-RU" sz="2250" dirty="0"/>
          </a:p>
        </p:txBody>
      </p:sp>
      <p:pic>
        <p:nvPicPr>
          <p:cNvPr id="27650" name="Picture 2" descr="http://hrono.ru/img/19vek/alex1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8174"/>
            <a:ext cx="4429243" cy="615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династии </a:t>
            </a:r>
            <a:r>
              <a:rPr lang="ru-RU" dirty="0" err="1" smtClean="0"/>
              <a:t>Романовых-Гольштейн-Готторпов</a:t>
            </a:r>
            <a:r>
              <a:rPr lang="ru-RU" dirty="0" smtClean="0"/>
              <a:t> (</a:t>
            </a:r>
            <a:r>
              <a:rPr lang="ru-RU" i="1" dirty="0" smtClean="0"/>
              <a:t>так династию Романовых называли в ежегодных выпусках "Готского альманаха", несмотря на протесты царского двора, в частности начальника дворцовой канцелярии А.А.Мосолова. - Ред. </a:t>
            </a:r>
            <a:r>
              <a:rPr lang="ru-RU" i="1" dirty="0" err="1" smtClean="0"/>
              <a:t>ХРОНОСа</a:t>
            </a:r>
            <a:r>
              <a:rPr lang="ru-RU" dirty="0" smtClean="0"/>
              <a:t>), старший сын императора </a:t>
            </a:r>
            <a:r>
              <a:rPr lang="ru-RU" b="1" i="1" dirty="0" smtClean="0"/>
              <a:t>Павла I</a:t>
            </a:r>
            <a:r>
              <a:rPr lang="ru-RU" dirty="0" smtClean="0"/>
              <a:t>. После рождения его забрала у родителей бабка, императрица </a:t>
            </a:r>
            <a:r>
              <a:rPr lang="ru-RU" b="1" i="1" dirty="0" smtClean="0"/>
              <a:t>Екатерина II</a:t>
            </a:r>
            <a:r>
              <a:rPr lang="ru-RU" dirty="0" smtClean="0"/>
              <a:t>.  Она считала своего сына Павла неспособным занять престол и планировала возвести на него Александра, минуя его отца. Попечителем Александра был назначен ген. </a:t>
            </a:r>
            <a:r>
              <a:rPr lang="ru-RU" b="1" i="1" dirty="0" smtClean="0"/>
              <a:t>Н.И.Салтыков</a:t>
            </a:r>
            <a:r>
              <a:rPr lang="ru-RU" dirty="0" smtClean="0"/>
              <a:t>. Большое влияние на формирование характера Александра оказал его учитель швейцарец </a:t>
            </a:r>
            <a:r>
              <a:rPr lang="ru-RU" dirty="0" err="1" smtClean="0"/>
              <a:t>Лагарп</a:t>
            </a:r>
            <a:r>
              <a:rPr lang="ru-RU" dirty="0" smtClean="0"/>
              <a:t> (в 1784—1794). </a:t>
            </a:r>
            <a:endParaRPr lang="ru-RU" dirty="0"/>
          </a:p>
        </p:txBody>
      </p:sp>
      <p:pic>
        <p:nvPicPr>
          <p:cNvPr id="26626" name="Picture 2" descr="http://hrono.ru/img/19vek/alex1_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74441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greenforest.ru/files/history_in_picture/rusarmy1812.4/army4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934" y="0"/>
            <a:ext cx="4809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do.rudn.ru/nfpk/hist/pic/9/v9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3"/>
            <a:ext cx="9144000" cy="687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rono.ru/biograf/bio_n/napoleo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0965"/>
            <a:ext cx="3501752" cy="53464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6093296"/>
            <a:ext cx="5148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Наполеон </a:t>
            </a:r>
            <a:r>
              <a:rPr lang="en-US" sz="3200" i="1" dirty="0" smtClean="0"/>
              <a:t>III </a:t>
            </a:r>
            <a:r>
              <a:rPr lang="ru-RU" sz="3200" i="1" dirty="0" smtClean="0"/>
              <a:t>Бонапарт.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54360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Наполеона III, Бонапарт, Луи Наполеон (1808 - 1873) - племянник </a:t>
            </a:r>
            <a:r>
              <a:rPr lang="ru-RU" sz="2000" b="1" i="1" dirty="0" smtClean="0"/>
              <a:t>Наполеона I</a:t>
            </a:r>
            <a:r>
              <a:rPr lang="ru-RU" sz="2000" dirty="0" smtClean="0"/>
              <a:t>.  За время существования июльской монархии (1830 - 1848) вел энергичную бонапартистскую агитацию. После февральской революции 1848 г. был избран в Законодательное Собрание, а несколько месяцев спустя на пост президента республики. Бонапарт искусно использовал реакционную политику Законодательного Собрания для увеличения собственной популярности, систематически подготовлял восстановление монархии и 2 декабря 1852 г. был провозглашен императором французов под именем Наполеона III.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Вторая империя</a:t>
            </a:r>
            <a:r>
              <a:rPr lang="ru-RU" sz="2000" dirty="0" smtClean="0"/>
              <a:t>— период в истории Франции с 1852 по 1870. 2 декабря 1852 года в результате плебисцита была установлена конституционная монархия во главе с племянником Наполеона I Луи Наполеоном Бонапартом, принявшим имя Наполеона III. Ранее Луи Наполеон был президентом Второй республики (1848—1852).</a:t>
            </a:r>
          </a:p>
        </p:txBody>
      </p:sp>
      <p:pic>
        <p:nvPicPr>
          <p:cNvPr id="30722" name="Picture 2" descr="http://s019.radikal.ru/i626/1204/f4/fc1432d52c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6" y="476672"/>
            <a:ext cx="4646656" cy="553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того, как Наполеон III в ходе франко-прусской войны попал в немецкий плен под Седаном (сентябрь 1870), собравшееся в Бордо Национальное собрание 1871 года низложило его, и Вторая империя перестала существовать. Вскоре во Франции была провозглашена Третья республика.</a:t>
            </a:r>
            <a:endParaRPr lang="ru-RU" sz="2400" dirty="0"/>
          </a:p>
        </p:txBody>
      </p:sp>
      <p:pic>
        <p:nvPicPr>
          <p:cNvPr id="28674" name="Picture 2" descr="http://www.waterloo-collection.ru/images/largeimgs/2010-03-02_7936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4077072" cy="40770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589240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Наполеон III </a:t>
            </a:r>
            <a:r>
              <a:rPr lang="ru-RU" b="1" dirty="0" smtClean="0"/>
              <a:t>Франция</a:t>
            </a:r>
            <a:r>
              <a:rPr lang="ru-RU" dirty="0" smtClean="0"/>
              <a:t>, </a:t>
            </a:r>
            <a:r>
              <a:rPr lang="ru-RU" b="1" dirty="0" smtClean="0"/>
              <a:t>Вторая</a:t>
            </a:r>
            <a:r>
              <a:rPr lang="ru-RU" dirty="0" smtClean="0"/>
              <a:t> </a:t>
            </a:r>
            <a:r>
              <a:rPr lang="ru-RU" b="1" dirty="0" smtClean="0"/>
              <a:t>империя</a:t>
            </a:r>
            <a:r>
              <a:rPr lang="ru-RU" dirty="0" smtClean="0"/>
              <a:t>, XIX в.Диаметр - 36 мм; ширина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332656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Серебро</a:t>
            </a:r>
            <a:r>
              <a:rPr lang="ru-RU" dirty="0" smtClean="0"/>
              <a:t> </a:t>
            </a:r>
            <a:r>
              <a:rPr lang="ru-RU" sz="2000" b="1" dirty="0" smtClean="0"/>
              <a:t>Второй</a:t>
            </a:r>
            <a:r>
              <a:rPr lang="ru-RU" sz="2000" dirty="0" smtClean="0"/>
              <a:t> </a:t>
            </a:r>
            <a:r>
              <a:rPr lang="ru-RU" sz="2000" b="1" dirty="0" smtClean="0"/>
              <a:t>Империи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403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Золото </a:t>
            </a:r>
            <a:r>
              <a:rPr lang="ru-RU" sz="2400" b="1" dirty="0" smtClean="0"/>
              <a:t>Второй</a:t>
            </a:r>
            <a:r>
              <a:rPr lang="ru-RU" sz="2400" dirty="0" smtClean="0"/>
              <a:t> </a:t>
            </a:r>
            <a:r>
              <a:rPr lang="ru-RU" sz="2400" b="1" dirty="0" smtClean="0"/>
              <a:t>Империи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9698" name="Picture 2" descr="http://www.coinoftheyear.com/images/1852france20francslouisnapoleonbonaparterev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437110" cy="4437112"/>
          </a:xfrm>
          <a:prstGeom prst="rect">
            <a:avLst/>
          </a:prstGeom>
          <a:noFill/>
        </p:spPr>
      </p:pic>
      <p:pic>
        <p:nvPicPr>
          <p:cNvPr id="29700" name="Picture 4" descr="http://empire-tenebrae.narod.ru/France/Nap3/f0147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020" y="2204864"/>
            <a:ext cx="446998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0"/>
            <a:ext cx="3923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Парижская коммуна 1871, первая пролетарская революция и первое в истории правительство рабочего класса, просуществовавшее в Париже 72 дня (18 марта — 28 мая). Восстание парижского пролетариата и возникновение П. к. были обусловлены глубокими социальными противоречиями внутри франц. общества, ростом организованности и повышением сознательности рабочего класса, обострением общей обстановки в стране, вызванным франко-прусской войной 1870—71. </a:t>
            </a:r>
            <a:endParaRPr lang="ru-RU" sz="2000" dirty="0"/>
          </a:p>
        </p:txBody>
      </p:sp>
      <p:pic>
        <p:nvPicPr>
          <p:cNvPr id="22530" name="Picture 2" descr="http://www.libex.ru/dimg/6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004048" cy="5225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404664"/>
            <a:ext cx="9144000" cy="5544616"/>
          </a:xfrm>
        </p:spPr>
        <p:txBody>
          <a:bodyPr>
            <a:noAutofit/>
          </a:bodyPr>
          <a:lstStyle/>
          <a:p>
            <a:r>
              <a:rPr lang="en-US" sz="3200" dirty="0" smtClean="0"/>
              <a:t>XIX</a:t>
            </a:r>
            <a:r>
              <a:rPr lang="ru-RU" sz="3200" dirty="0" smtClean="0"/>
              <a:t> век начинается эпохой Наполеона Бонапарта. Наполеон пытался создать «Французскую» Европу – Европу, которая унаследовала бы идеи Просвещения Американской и Французской революций. Но поражение наполеоновской империи привело к тому, что после 1815 года образцом для модернизации стала британская модель экономического и политического развития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dernlib.ru/books/bse/bolshaya_sovetskaya_enciklopediya_pa/i008-pictures-001-29082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59"/>
            <a:ext cx="9144000" cy="680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Обанкротившаяся правящая клика во главе с Наполеоном III оказалась неспособной организовать отпор прус, армии и поставила страну на грань </a:t>
            </a:r>
            <a:r>
              <a:rPr lang="ru-RU" dirty="0" err="1" smtClean="0"/>
              <a:t>нац</a:t>
            </a:r>
            <a:r>
              <a:rPr lang="ru-RU" dirty="0" smtClean="0"/>
              <a:t>. катастрофы. 4 сент. 1870 в Париже началась революция. Вторая империя пала, и Франция опять стала республикой. Однако новое </a:t>
            </a:r>
            <a:r>
              <a:rPr lang="ru-RU" dirty="0" err="1" smtClean="0"/>
              <a:t>бурж</a:t>
            </a:r>
            <a:r>
              <a:rPr lang="ru-RU" dirty="0" smtClean="0"/>
              <a:t>. пр-во встало на путь </a:t>
            </a:r>
            <a:r>
              <a:rPr lang="ru-RU" dirty="0" err="1" smtClean="0"/>
              <a:t>нац</a:t>
            </a:r>
            <a:r>
              <a:rPr lang="ru-RU" dirty="0" smtClean="0"/>
              <a:t>. предательства, капитуляции перед прус, армией, стоявшей у ворот Парижа. 26 февр. 1871 пр-во А. Тьера, ставленника крупной буржуазии, подписало тяжёлые для Франции условия мира</a:t>
            </a:r>
            <a:endParaRPr lang="ru-RU" dirty="0"/>
          </a:p>
        </p:txBody>
      </p:sp>
      <p:pic>
        <p:nvPicPr>
          <p:cNvPr id="21508" name="Picture 4" descr="http://img0.liveinternet.ru/images/attach/c/2/74/590/74590364_large_poslkdniy_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8316416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амки\BRDP06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899592" y="1556792"/>
            <a:ext cx="7128792" cy="33123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1815-1870 годы – время дальнейшего углубления кризиса традиционного европейского общества и дальнейшего развития общество индустриального, период «свободного» капитализма, основанного на принципах классического либерализма: свободном рынке, жёсткого деления на соц. группы, ограниченной цензами демократии, государстве, выполняющем роль «ночного сторожа».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0" y="548680"/>
            <a:ext cx="4572000" cy="49685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каждой из европейских стран эти процессы протекали по-разному, понять это разнообразие – наша задача.</a:t>
            </a:r>
            <a:endParaRPr lang="ru-RU" sz="3600" dirty="0"/>
          </a:p>
        </p:txBody>
      </p:sp>
      <p:pic>
        <p:nvPicPr>
          <p:cNvPr id="5" name="Picture 8" descr="Рисунок6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79512" y="188640"/>
            <a:ext cx="4610343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8772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Европа после</a:t>
            </a:r>
          </a:p>
          <a:p>
            <a:pPr algn="ctr"/>
            <a:r>
              <a:rPr lang="ru-RU" sz="2800" b="1" dirty="0" smtClean="0"/>
              <a:t>Венского конгресса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1800.06.14 Французы одержали победу в </a:t>
            </a:r>
            <a:r>
              <a:rPr lang="ru-RU" b="1" dirty="0" smtClean="0">
                <a:solidFill>
                  <a:schemeClr val="bg1"/>
                </a:solidFill>
              </a:rPr>
              <a:t>битве при Маренго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1804.12.02 Коронация </a:t>
            </a:r>
            <a:r>
              <a:rPr lang="ru-RU" b="1" dirty="0" smtClean="0">
                <a:solidFill>
                  <a:schemeClr val="bg1"/>
                </a:solidFill>
              </a:rPr>
              <a:t>Наполеона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1805.10.21 </a:t>
            </a:r>
            <a:r>
              <a:rPr lang="ru-RU" b="1" dirty="0" err="1" smtClean="0">
                <a:solidFill>
                  <a:schemeClr val="bg1"/>
                </a:solidFill>
              </a:rPr>
              <a:t>Трафальгарская</a:t>
            </a:r>
            <a:r>
              <a:rPr lang="ru-RU" b="1" dirty="0" smtClean="0">
                <a:solidFill>
                  <a:schemeClr val="bg1"/>
                </a:solidFill>
              </a:rPr>
              <a:t> битва</a:t>
            </a:r>
            <a:r>
              <a:rPr lang="ru-RU" dirty="0" smtClean="0">
                <a:solidFill>
                  <a:schemeClr val="bg1"/>
                </a:solidFill>
              </a:rPr>
              <a:t>. Поражение франко-испанского флота от английского. Гибель командующего английским флотом адмирала </a:t>
            </a:r>
            <a:r>
              <a:rPr lang="ru-RU" b="1" dirty="0" smtClean="0">
                <a:solidFill>
                  <a:schemeClr val="bg1"/>
                </a:solidFill>
              </a:rPr>
              <a:t>Нельсона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1277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1806.11.21 Наполеон объявил в Берлине "континентальную блокаду" Англии, к которой Россия вынуждена была присоединиться из-за поражения при Аустерлице.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768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1806 </a:t>
            </a:r>
            <a:r>
              <a:rPr lang="ru-RU" b="1" dirty="0" smtClean="0">
                <a:solidFill>
                  <a:schemeClr val="bg1"/>
                </a:solidFill>
              </a:rPr>
              <a:t>IV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антифранцузкая</a:t>
            </a:r>
            <a:r>
              <a:rPr lang="ru-RU" dirty="0" smtClean="0">
                <a:solidFill>
                  <a:schemeClr val="bg1"/>
                </a:solidFill>
              </a:rPr>
              <a:t> коалиция (1806 - 1807)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369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1807.07.07 (по юлианскому календарю - 25 июня) </a:t>
            </a:r>
            <a:r>
              <a:rPr lang="ru-RU" b="1" dirty="0" err="1" smtClean="0">
                <a:solidFill>
                  <a:schemeClr val="bg1"/>
                </a:solidFill>
              </a:rPr>
              <a:t>Тильзицкий</a:t>
            </a:r>
            <a:r>
              <a:rPr lang="ru-RU" b="1" dirty="0" smtClean="0">
                <a:solidFill>
                  <a:schemeClr val="bg1"/>
                </a:solidFill>
              </a:rPr>
              <a:t> мир</a:t>
            </a:r>
            <a:r>
              <a:rPr lang="ru-RU" dirty="0" smtClean="0">
                <a:solidFill>
                  <a:schemeClr val="bg1"/>
                </a:solidFill>
              </a:rPr>
              <a:t> между Россией и Францией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129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1809 </a:t>
            </a:r>
            <a:r>
              <a:rPr lang="ru-RU" b="1" dirty="0" smtClean="0">
                <a:solidFill>
                  <a:schemeClr val="bg1"/>
                </a:solidFill>
              </a:rPr>
              <a:t>V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антифранцузкая</a:t>
            </a:r>
            <a:r>
              <a:rPr lang="ru-RU" dirty="0" smtClean="0">
                <a:solidFill>
                  <a:schemeClr val="bg1"/>
                </a:solidFill>
              </a:rPr>
              <a:t> коалиция против Франции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010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1809.07.05-06 Разгром </a:t>
            </a:r>
            <a:r>
              <a:rPr lang="ru-RU" b="1" dirty="0" smtClean="0"/>
              <a:t>Наполеоном</a:t>
            </a:r>
            <a:r>
              <a:rPr lang="ru-RU" dirty="0" smtClean="0"/>
              <a:t> австрийской армии в </a:t>
            </a:r>
            <a:r>
              <a:rPr lang="ru-RU" b="1" dirty="0" smtClean="0"/>
              <a:t>сражении при </a:t>
            </a:r>
            <a:r>
              <a:rPr lang="ru-RU" b="1" dirty="0" err="1" smtClean="0"/>
              <a:t>Ваграме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770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1810 весна Союзные договоры Франции с Пруссией и Австрией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651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1812-1814 Начинаются военные действия </a:t>
            </a:r>
            <a:r>
              <a:rPr lang="ru-RU" b="1" dirty="0" smtClean="0"/>
              <a:t>VI</a:t>
            </a:r>
            <a:r>
              <a:rPr lang="ru-RU" dirty="0" smtClean="0"/>
              <a:t> коалиции против Франции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251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1812.06.12 Вторжение </a:t>
            </a:r>
            <a:r>
              <a:rPr lang="ru-RU" b="1" dirty="0" smtClean="0"/>
              <a:t>Наполеона</a:t>
            </a:r>
            <a:r>
              <a:rPr lang="ru-RU" dirty="0" smtClean="0"/>
              <a:t> в Россию 1812.06.12 Вторжение </a:t>
            </a:r>
            <a:r>
              <a:rPr lang="ru-RU" b="1" dirty="0" smtClean="0"/>
              <a:t>Наполеона</a:t>
            </a:r>
            <a:r>
              <a:rPr lang="ru-RU" dirty="0" smtClean="0"/>
              <a:t> в Россию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0120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1812.08.26 </a:t>
            </a:r>
            <a:r>
              <a:rPr lang="ru-RU" b="1" dirty="0" smtClean="0"/>
              <a:t>Бородинское сражение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6612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1812.11.23 Бегство </a:t>
            </a:r>
            <a:r>
              <a:rPr lang="ru-RU" b="1" dirty="0" smtClean="0"/>
              <a:t>Наполеона</a:t>
            </a:r>
            <a:r>
              <a:rPr lang="ru-RU" dirty="0" smtClean="0"/>
              <a:t> из армии в Париж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1814.03 Отречение </a:t>
            </a:r>
            <a:r>
              <a:rPr lang="ru-RU" b="1" dirty="0" smtClean="0"/>
              <a:t>Наполеона</a:t>
            </a:r>
            <a:r>
              <a:rPr lang="ru-RU" dirty="0" smtClean="0"/>
              <a:t>. Ссылка Наполеона на остров Эльба. Реставрация династии Бурбонов во Франции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1814.09.18 Начало </a:t>
            </a:r>
            <a:r>
              <a:rPr lang="ru-RU" b="1" dirty="0" smtClean="0"/>
              <a:t>Венского конгресса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1815.03.20 Сто дней </a:t>
            </a:r>
            <a:r>
              <a:rPr lang="ru-RU" b="1" dirty="0" smtClean="0"/>
              <a:t>Наполеона</a:t>
            </a:r>
            <a:r>
              <a:rPr lang="ru-RU" dirty="0" smtClean="0"/>
              <a:t> (20.03.1815 - 22.06.1815)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1815.06.18 Битва при </a:t>
            </a:r>
            <a:r>
              <a:rPr lang="ru-RU" b="1" dirty="0" smtClean="0"/>
              <a:t>Ватерлоо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1838.08.05 Начало чартистского движения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1848.12.10 </a:t>
            </a:r>
            <a:r>
              <a:rPr lang="ru-RU" b="1" dirty="0" smtClean="0"/>
              <a:t>Луи Наполеон Бонапарт</a:t>
            </a:r>
            <a:r>
              <a:rPr lang="ru-RU" dirty="0" smtClean="0"/>
              <a:t> избран президентом Франции.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728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1870.07.19 Франция объявляет войну Пруссии - началась </a:t>
            </a:r>
            <a:r>
              <a:rPr lang="ru-RU" b="1" dirty="0" smtClean="0"/>
              <a:t>Франко-прусская война</a:t>
            </a:r>
            <a:r>
              <a:rPr lang="ru-RU" dirty="0" smtClean="0"/>
              <a:t> 1870—1871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08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1870.09.02 Победа прусской армии над французской </a:t>
            </a:r>
            <a:r>
              <a:rPr lang="ru-RU" b="1" dirty="0" smtClean="0"/>
              <a:t>под Седаном</a:t>
            </a:r>
            <a:r>
              <a:rPr lang="ru-RU" dirty="0" smtClean="0"/>
              <a:t>. Император попал в плен и отрекся от престола. Конец 2 империи во Франции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569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1871.03.18 Власть в Париже захватила </a:t>
            </a:r>
            <a:r>
              <a:rPr lang="ru-RU" b="1" dirty="0" smtClean="0"/>
              <a:t>Парижская коммуна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86104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1871.05.21 Началась </a:t>
            </a:r>
            <a:r>
              <a:rPr lang="ru-RU" b="1" dirty="0" smtClean="0"/>
              <a:t>Майская «кровавая неделя»</a:t>
            </a:r>
            <a:r>
              <a:rPr lang="ru-RU" dirty="0" smtClean="0"/>
              <a:t> - последние бои защитников </a:t>
            </a:r>
            <a:r>
              <a:rPr lang="ru-RU" b="1" dirty="0" smtClean="0"/>
              <a:t>Парижской коммуны</a:t>
            </a:r>
            <a:r>
              <a:rPr lang="ru-RU" dirty="0" smtClean="0"/>
              <a:t> 1871 года с войсками версальского правительства 21—28 мая.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131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1871.05.28 Окончательное поражение Парижской Коммуны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encyc.yandex.net/illustrations/bse/pictures/02816/987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Военные</a:t>
            </a:r>
            <a:r>
              <a:rPr lang="ru-RU" sz="2000" dirty="0" smtClean="0"/>
              <a:t> </a:t>
            </a:r>
            <a:r>
              <a:rPr lang="ru-RU" sz="2000" b="1" dirty="0" smtClean="0"/>
              <a:t>действия</a:t>
            </a:r>
            <a:r>
              <a:rPr lang="ru-RU" sz="2000" dirty="0" smtClean="0"/>
              <a:t> шестой антифранцузской коалиции 1813-1815 </a:t>
            </a:r>
            <a:r>
              <a:rPr lang="ru-RU" sz="2000" dirty="0" err="1" smtClean="0"/>
              <a:t>гг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5256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Наполеон I, - Наполеон Бонапарт (</a:t>
            </a:r>
            <a:r>
              <a:rPr lang="ru-RU" sz="2000" dirty="0" err="1" smtClean="0"/>
              <a:t>Napoléon</a:t>
            </a:r>
            <a:r>
              <a:rPr lang="ru-RU" sz="2000" dirty="0" smtClean="0"/>
              <a:t> </a:t>
            </a:r>
            <a:r>
              <a:rPr lang="ru-RU" sz="2000" dirty="0" err="1" smtClean="0"/>
              <a:t>Bonaparte</a:t>
            </a:r>
            <a:r>
              <a:rPr lang="ru-RU" sz="2000" dirty="0" smtClean="0"/>
              <a:t>) (15. 8. 1769, Аяччо, Корсика, — 5. 5. 1821, о. Св. Елены), французский государственный деятель и полководец, первый консул Французской республики (1799-1804), император французов (1804-1814 и март - июнь 1815). Окончил </a:t>
            </a:r>
            <a:r>
              <a:rPr lang="ru-RU" sz="2000" dirty="0" err="1" smtClean="0"/>
              <a:t>Бриеннское</a:t>
            </a:r>
            <a:r>
              <a:rPr lang="ru-RU" sz="2000" dirty="0" smtClean="0"/>
              <a:t> военное училище (1784) и Парижскую военную школу (1785). </a:t>
            </a:r>
            <a:endParaRPr lang="ru-RU" sz="2000" dirty="0"/>
          </a:p>
        </p:txBody>
      </p:sp>
      <p:pic>
        <p:nvPicPr>
          <p:cNvPr id="23556" name="Picture 4" descr="Наполеон (худ. Деларош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036" y="620688"/>
            <a:ext cx="304501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88640"/>
            <a:ext cx="55081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октября 1785 года в армии (в чине младшего лейтенанта артиллерии). С первых дней Великой французской революции Бонапарт включился в политическую борьбу на о. Корсика и в 1792 году вступил в Якобинский клуб. Конфликт с корсиканскими сепаратистами вынудил его в 1793 году бежать с о. Корсика во Францию. Здесь Бонапарт стал командиром артиллерийской батареи в Ницце, а затем помощником начальника артиллерии республиканской армии, осадившей г. Тулон, который был захвачен монархическими мятежниками и английскими интервентами. Предложенный Бонапартом план овладения Тулоном был принят, и 17 декабря 1793 года революционные войска овладели городом. В январе 1794 года за смелую инициативу и храбрость, проявленные при взятии Тулона, Бонапарт произведён в бригадные генералы и назначен начальником артиллерии Альпийской армии. </a:t>
            </a:r>
            <a:endParaRPr lang="ru-RU" dirty="0"/>
          </a:p>
        </p:txBody>
      </p:sp>
      <p:pic>
        <p:nvPicPr>
          <p:cNvPr id="25604" name="Picture 4" descr="Наполе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26121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1082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Строительство новой Европы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новой Европы</dc:title>
  <dc:creator>User</dc:creator>
  <cp:lastModifiedBy>User</cp:lastModifiedBy>
  <cp:revision>10</cp:revision>
  <dcterms:created xsi:type="dcterms:W3CDTF">2012-11-13T19:58:31Z</dcterms:created>
  <dcterms:modified xsi:type="dcterms:W3CDTF">2012-11-13T21:26:20Z</dcterms:modified>
</cp:coreProperties>
</file>