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0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1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A867-033D-4A69-BDAD-6D63991C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E65FE-A0E0-4F7D-B652-3C41B44A3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0C3F-352E-4080-9325-CF5FB95C8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A64E-70ED-4F10-8EBB-DB100BE21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35D7-24DA-4D2C-8D1F-846CA2AD7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EFDC-F27F-4D9F-A282-4FCD9248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13EC-224A-43A4-9437-0616DDC83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324E-A0F6-4C7A-8A8A-BF4B5043A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1627-E955-416C-B783-F77EA42B3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C09C5-13CF-4EF9-9B13-2C42A97A9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D25CE-3FF6-4D86-9995-95CF1C13C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E6F8DE0-5D1E-42E7-A3EE-97BA0FB1E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gif"/><Relationship Id="rId2" Type="http://schemas.openxmlformats.org/officeDocument/2006/relationships/audio" Target="file:///D:\St.Valentine's%20Day1\6e6cac87eea0.mp3" TargetMode="External"/><Relationship Id="rId1" Type="http://schemas.openxmlformats.org/officeDocument/2006/relationships/audio" Target="file:///D:\&#1052;&#1072;&#1084;&#1072;\&#1052;&#1040;&#1052;&#1040;\Topics\Holidays\St.Valentine's%20Day\Every_Breath_You_Take_-_Sting_&amp;_The_Police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_1c076_e905025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a63e70f579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7128792" cy="3744416"/>
          </a:xfrm>
        </p:spPr>
        <p:txBody>
          <a:bodyPr/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Matura MT Script Capitals" pitchFamily="66" charset="0"/>
              </a:rPr>
              <a:t>St.Valentine’s</a:t>
            </a:r>
            <a:r>
              <a:rPr lang="en-US" sz="6600" b="1" dirty="0" smtClean="0">
                <a:solidFill>
                  <a:srgbClr val="C00000"/>
                </a:solidFill>
                <a:latin typeface="Matura MT Script Capitals" pitchFamily="66" charset="0"/>
              </a:rPr>
              <a:t> </a:t>
            </a:r>
            <a:br>
              <a:rPr lang="en-US" sz="6600" b="1" dirty="0" smtClean="0">
                <a:solidFill>
                  <a:srgbClr val="C00000"/>
                </a:solidFill>
                <a:latin typeface="Matura MT Script Capitals" pitchFamily="66" charset="0"/>
              </a:rPr>
            </a:br>
            <a:r>
              <a:rPr lang="en-US" sz="6600" b="1" dirty="0" smtClean="0">
                <a:solidFill>
                  <a:srgbClr val="C00000"/>
                </a:solidFill>
                <a:latin typeface="Matura MT Script Capitals" pitchFamily="66" charset="0"/>
              </a:rPr>
              <a:t>Day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 descr="roza3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077072"/>
            <a:ext cx="1728192" cy="191536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214282" y="0"/>
            <a:ext cx="5429288" cy="4643446"/>
          </a:xfrm>
          <a:prstGeom prst="heart">
            <a:avLst/>
          </a:prstGeom>
          <a:solidFill>
            <a:srgbClr val="FD91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D91E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1214422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Adam         John Lennon           Napoleon     Rose            Onegin    Natasha                             Romeo     Lady Di</a:t>
            </a:r>
            <a:endParaRPr lang="ru-RU" sz="2800" dirty="0"/>
          </a:p>
        </p:txBody>
      </p:sp>
      <p:sp>
        <p:nvSpPr>
          <p:cNvPr id="12" name="Сердце 11"/>
          <p:cNvSpPr/>
          <p:nvPr/>
        </p:nvSpPr>
        <p:spPr>
          <a:xfrm>
            <a:off x="3643306" y="2214554"/>
            <a:ext cx="5143568" cy="4357718"/>
          </a:xfrm>
          <a:prstGeom prst="heart">
            <a:avLst/>
          </a:prstGeom>
          <a:solidFill>
            <a:srgbClr val="FD91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Juliet    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Prince Charles  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Yoko Ono    Josephine  Jack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Tatyana   </a:t>
            </a:r>
            <a:r>
              <a:rPr lang="en-US" sz="3200" dirty="0" err="1" smtClean="0">
                <a:solidFill>
                  <a:schemeClr val="tx1"/>
                </a:solidFill>
              </a:rPr>
              <a:t>Pyer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Eva    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150" name="Picture 6" descr="C:\Users\Володя\Desktop\i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84"/>
            <a:ext cx="2472826" cy="2143116"/>
          </a:xfrm>
          <a:prstGeom prst="rect">
            <a:avLst/>
          </a:prstGeom>
          <a:noFill/>
        </p:spPr>
      </p:pic>
      <p:pic>
        <p:nvPicPr>
          <p:cNvPr id="6151" name="Picture 7" descr="C:\Users\Володя\Desktop\i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8604"/>
            <a:ext cx="1428750" cy="1238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0_1c076_e905025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 smtClean="0">
                <a:solidFill>
                  <a:srgbClr val="C00000"/>
                </a:solidFill>
                <a:latin typeface="Matura MT Script Capitals" pitchFamily="66" charset="0"/>
              </a:rPr>
              <a:t>St.Valentine</a:t>
            </a:r>
            <a:r>
              <a:rPr lang="en-US" sz="4800" b="1" dirty="0" smtClean="0">
                <a:solidFill>
                  <a:srgbClr val="C00000"/>
                </a:solidFill>
                <a:latin typeface="Matura MT Script Capitals" pitchFamily="66" charset="0"/>
              </a:rPr>
              <a:t> Symbols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roza3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2079084" cy="2304256"/>
          </a:xfrm>
          <a:prstGeom prst="rect">
            <a:avLst/>
          </a:prstGeom>
        </p:spPr>
      </p:pic>
      <p:pic>
        <p:nvPicPr>
          <p:cNvPr id="20" name="Рисунок 19" descr="1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7" y="4941168"/>
            <a:ext cx="1613508" cy="1604392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220072" y="1516143"/>
            <a:ext cx="38164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Red roses &amp; hearts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Chocolates &amp; candy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Valentine Cards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Gifts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Toys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Jewelry</a:t>
            </a:r>
            <a:endParaRPr kumimoji="0" lang="en-US" sz="28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27f6424c812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700808"/>
            <a:ext cx="1944216" cy="1684421"/>
          </a:xfrm>
          <a:prstGeom prst="rect">
            <a:avLst/>
          </a:prstGeom>
        </p:spPr>
      </p:pic>
      <p:pic>
        <p:nvPicPr>
          <p:cNvPr id="28" name="Рисунок 27" descr="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653136"/>
            <a:ext cx="2306577" cy="1910134"/>
          </a:xfrm>
          <a:prstGeom prst="rect">
            <a:avLst/>
          </a:prstGeom>
        </p:spPr>
      </p:pic>
      <p:pic>
        <p:nvPicPr>
          <p:cNvPr id="29" name="Рисунок 28" descr="7843f825596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5013176"/>
            <a:ext cx="1506728" cy="1562348"/>
          </a:xfrm>
          <a:prstGeom prst="rect">
            <a:avLst/>
          </a:prstGeom>
        </p:spPr>
      </p:pic>
      <p:pic>
        <p:nvPicPr>
          <p:cNvPr id="30" name="Рисунок 29" descr="595749a8547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429000"/>
            <a:ext cx="1303435" cy="2208770"/>
          </a:xfrm>
          <a:prstGeom prst="rect">
            <a:avLst/>
          </a:prstGeom>
        </p:spPr>
      </p:pic>
      <p:pic>
        <p:nvPicPr>
          <p:cNvPr id="15" name="Рисунок 14" descr="medved25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3" y="4734273"/>
            <a:ext cx="2123728" cy="2123728"/>
          </a:xfrm>
          <a:prstGeom prst="rect">
            <a:avLst/>
          </a:prstGeom>
        </p:spPr>
      </p:pic>
      <p:pic>
        <p:nvPicPr>
          <p:cNvPr id="19" name="Рисунок 18" descr="99e232b10d7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7032"/>
            <a:ext cx="2115999" cy="1552973"/>
          </a:xfrm>
          <a:prstGeom prst="rect">
            <a:avLst/>
          </a:prstGeom>
        </p:spPr>
      </p:pic>
      <p:pic>
        <p:nvPicPr>
          <p:cNvPr id="21" name="Рисунок 20" descr="000861b391b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3068960"/>
            <a:ext cx="1696273" cy="170080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0_1c076_e905025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51520" y="196334"/>
            <a:ext cx="381642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113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 love that makes the word go round.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113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113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Love cannot be forced.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113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113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Love is blind as well as hatred.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113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113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Love will creep where it may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ot go.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83560" y="253679"/>
            <a:ext cx="396044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11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любви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преград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113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eaLnBrk="0" hangingPunct="0">
              <a:buFontTx/>
              <a:buChar char="•"/>
              <a:tabLst>
                <a:tab pos="1511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побеждает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1511300" algn="l"/>
              </a:tabLst>
            </a:pP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buFontTx/>
              <a:buChar char="•"/>
              <a:tabLst>
                <a:tab pos="1511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зла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полюбишь и козла.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113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5113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Насильно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будешь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11300" algn="l"/>
              </a:tabLst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113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635896" y="908720"/>
            <a:ext cx="1584176" cy="13681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123728" y="2564904"/>
            <a:ext cx="3024336" cy="20882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915816" y="3789040"/>
            <a:ext cx="2304256" cy="720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2339752" y="2204864"/>
            <a:ext cx="4104456" cy="165618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129691"/>
            <a:ext cx="1619672" cy="172830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very_Breath_You_Take_-_Sting_&amp;_The_Polic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  <p:pic>
        <p:nvPicPr>
          <p:cNvPr id="2052" name="Picture 4" descr="0_1c076_e905025c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a63e70f5796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7" name="Рисунок 6" descr="roza3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4077072"/>
            <a:ext cx="1728192" cy="1915361"/>
          </a:xfrm>
          <a:prstGeom prst="rect">
            <a:avLst/>
          </a:prstGeom>
        </p:spPr>
      </p:pic>
      <p:pic>
        <p:nvPicPr>
          <p:cNvPr id="9" name="Рисунок 8" descr="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4509120"/>
            <a:ext cx="1438275" cy="723900"/>
          </a:xfrm>
          <a:prstGeom prst="rect">
            <a:avLst/>
          </a:prstGeom>
        </p:spPr>
      </p:pic>
      <p:pic>
        <p:nvPicPr>
          <p:cNvPr id="10" name="Рисунок 9" descr="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4581128"/>
            <a:ext cx="1438275" cy="723900"/>
          </a:xfrm>
          <a:prstGeom prst="rect">
            <a:avLst/>
          </a:prstGeom>
        </p:spPr>
      </p:pic>
      <p:pic>
        <p:nvPicPr>
          <p:cNvPr id="11" name="Рисунок 10" descr="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3645024"/>
            <a:ext cx="1438275" cy="723900"/>
          </a:xfrm>
          <a:prstGeom prst="rect">
            <a:avLst/>
          </a:prstGeom>
        </p:spPr>
      </p:pic>
      <p:pic>
        <p:nvPicPr>
          <p:cNvPr id="12" name="Рисунок 11" descr="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3140968"/>
            <a:ext cx="1438275" cy="723900"/>
          </a:xfrm>
          <a:prstGeom prst="rect">
            <a:avLst/>
          </a:prstGeom>
        </p:spPr>
      </p:pic>
      <p:pic>
        <p:nvPicPr>
          <p:cNvPr id="13" name="Рисунок 12" descr="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67744" y="2708920"/>
            <a:ext cx="1438275" cy="723900"/>
          </a:xfrm>
          <a:prstGeom prst="rect">
            <a:avLst/>
          </a:prstGeom>
        </p:spPr>
      </p:pic>
      <p:pic>
        <p:nvPicPr>
          <p:cNvPr id="14" name="Рисунок 13" descr="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2348880"/>
            <a:ext cx="1438275" cy="723900"/>
          </a:xfrm>
          <a:prstGeom prst="rect">
            <a:avLst/>
          </a:prstGeom>
        </p:spPr>
      </p:pic>
      <p:pic>
        <p:nvPicPr>
          <p:cNvPr id="17" name="Рисунок 16" descr="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284984"/>
            <a:ext cx="1438275" cy="723900"/>
          </a:xfrm>
          <a:prstGeom prst="rect">
            <a:avLst/>
          </a:prstGeom>
        </p:spPr>
      </p:pic>
      <p:pic>
        <p:nvPicPr>
          <p:cNvPr id="18" name="Рисунок 17" descr="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1844824"/>
            <a:ext cx="1438275" cy="723900"/>
          </a:xfrm>
          <a:prstGeom prst="rect">
            <a:avLst/>
          </a:prstGeom>
        </p:spPr>
      </p:pic>
      <p:pic>
        <p:nvPicPr>
          <p:cNvPr id="19" name="Рисунок 18" descr="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1700808"/>
            <a:ext cx="1438275" cy="723900"/>
          </a:xfrm>
          <a:prstGeom prst="rect">
            <a:avLst/>
          </a:prstGeom>
        </p:spPr>
      </p:pic>
      <p:pic>
        <p:nvPicPr>
          <p:cNvPr id="20" name="Рисунок 19" descr="2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1628800"/>
            <a:ext cx="1438275" cy="723900"/>
          </a:xfrm>
          <a:prstGeom prst="rect">
            <a:avLst/>
          </a:prstGeom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571604" y="857232"/>
            <a:ext cx="6286544" cy="5572164"/>
          </a:xfrm>
        </p:spPr>
        <p:txBody>
          <a:bodyPr/>
          <a:lstStyle/>
          <a:p>
            <a:pPr lvl="0" eaLnBrk="1" hangingPunct="1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 have a little valentine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That someone sent to me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It’s pink &amp; white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And red &amp; blue,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And pretty as can be.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Forget – me –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nots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are on the edge,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And tiny roses, too, and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Such a lovely piece of lace,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The very palest blue.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And in the centre there is a heart.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As red as red can be!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And on it’s written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All in gold, “To you,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With Love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From Me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.”</a:t>
            </a:r>
            <a:r>
              <a:rPr lang="ru-RU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3" name="6e6cac87eea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143900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9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73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95</Words>
  <Application>Microsoft Office PowerPoint</Application>
  <PresentationFormat>Экран (4:3)</PresentationFormat>
  <Paragraphs>30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Оформление по умолчанию</vt:lpstr>
      <vt:lpstr>St.Valentine’s  Day</vt:lpstr>
      <vt:lpstr>Слайд 2</vt:lpstr>
      <vt:lpstr>St.Valentine Symbols</vt:lpstr>
      <vt:lpstr>Слайд 4</vt:lpstr>
      <vt:lpstr>I have a little valentine That someone sent to me It’s pink &amp; white And red &amp; blue, And pretty as can be. Forget – me – nots  are on the edge, And tiny roses, too, and Such a lovely piece of lace, The very palest blue. And in the centre there is a heart. As red as red can be! And on it’s written All in gold, “To you, With Love, From Me.”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St.Valentine's Day</dc:title>
  <dc:subject>Holidays</dc:subject>
  <dc:creator>Olga Prikhodko</dc:creator>
  <cp:lastModifiedBy>Володя</cp:lastModifiedBy>
  <cp:revision>87</cp:revision>
  <dcterms:created xsi:type="dcterms:W3CDTF">2009-10-07T16:14:39Z</dcterms:created>
  <dcterms:modified xsi:type="dcterms:W3CDTF">2012-08-16T12:23:51Z</dcterms:modified>
</cp:coreProperties>
</file>