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4" r:id="rId5"/>
    <p:sldId id="266" r:id="rId6"/>
    <p:sldId id="257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лодя\Desktop\thanksgiving_day_greetings_holiday_cards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atin typeface="Monotype Corsiva" pitchFamily="66" charset="0"/>
              </a:rPr>
              <a:t>It’s a traditional North American holiday.</a:t>
            </a:r>
          </a:p>
          <a:p>
            <a:pPr algn="ctr">
              <a:buNone/>
            </a:pPr>
            <a:r>
              <a:rPr lang="en-US" sz="4400" b="1" dirty="0" smtClean="0">
                <a:latin typeface="Monotype Corsiva" pitchFamily="66" charset="0"/>
              </a:rPr>
              <a:t> Which is a form of harvest festival.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Friendly Indians taught Pilgrims to plant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8840"/>
            <a:ext cx="8229600" cy="47091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A) popcorn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B) pumpkins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C) bread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Володя\Desktop\неделя анг.яз\Картинки\thanksgiving_day_greetings_holiday_cards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906974"/>
            <a:ext cx="3333831" cy="220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Shops, classrooms and homes are decorated with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8840"/>
            <a:ext cx="8229600" cy="47091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A) flags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B) turkeys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C) stars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Володя\Desktop\неделя анг.яз\Картинки\thanksgiving_day_greetings_holiday_cards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4163949" cy="2755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Thanksgiving is celebrated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8840"/>
            <a:ext cx="8229600" cy="47091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A) monthly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B) weekly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C) annually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Володя\Desktop\неделя анг.яз\Картинки\thanksgiving_day_greetings_holiday_cards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863" y="3714752"/>
            <a:ext cx="3840137" cy="2541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Pilgrims ate at the 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Thanksgiving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8840"/>
            <a:ext cx="8229600" cy="47091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A) meat and seafood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B) vegetables and fruit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C) all of the above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Володя\Desktop\неделя анг.яз\Картинки\thanksgiving_day_greetings_holiday_cards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00150"/>
            <a:ext cx="3214678" cy="2127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wild turkey is one of the fastest birds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8840"/>
            <a:ext cx="8229600" cy="47091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A) true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B) false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Володя\Desktop\неделя анг.яз\Картинки\thanksgiving_day_greetings_holiday_cards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809314"/>
            <a:ext cx="3624263" cy="239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Thanksgiving celebration took place in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8840"/>
            <a:ext cx="8229600" cy="47091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A) 1620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B) 1621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C) 1622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Володя\Desktop\неделя анг.яз\Картинки\thanksgiving_day_greetings_holiday_cards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12" y="4000504"/>
            <a:ext cx="3300453" cy="218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There are Thanksgiving Days with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8840"/>
            <a:ext cx="8229600" cy="47091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A) demonstrations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B) parades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C) meetings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Володя\Desktop\неделя анг.яз\Картинки\thanksgiving_day_greetings_holiday_cards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954256"/>
            <a:ext cx="3370330" cy="223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4286248" cy="286861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“Mayflower”</a:t>
            </a:r>
            <a:br>
              <a:rPr lang="en-US" dirty="0" smtClean="0"/>
            </a:br>
            <a:r>
              <a:rPr lang="en-US" dirty="0" smtClean="0"/>
              <a:t>1620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7" name="Picture 3" descr="C:\Users\Володя\Desktop\300px-Embarkation_of_the_Pilgri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5029642" cy="3286148"/>
          </a:xfrm>
          <a:prstGeom prst="rect">
            <a:avLst/>
          </a:prstGeom>
          <a:noFill/>
        </p:spPr>
      </p:pic>
      <p:pic>
        <p:nvPicPr>
          <p:cNvPr id="1026" name="Picture 2" descr="C:\Users\Володя\Desktop\400px-MayflowerHarbo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71802" y="3071810"/>
            <a:ext cx="6072198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олодя\Desktop\0_fb7a_6fa5480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“Plymouth”</a:t>
            </a:r>
            <a:endParaRPr lang="ru-RU" dirty="0"/>
          </a:p>
        </p:txBody>
      </p:sp>
      <p:pic>
        <p:nvPicPr>
          <p:cNvPr id="2051" name="Picture 3" descr="C:\Users\Володя\Desktop\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олодя\Desktop\200px-Squantohowwellthecornprospe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290"/>
            <a:ext cx="4048140" cy="3500438"/>
          </a:xfrm>
          <a:prstGeom prst="rect">
            <a:avLst/>
          </a:prstGeom>
          <a:noFill/>
        </p:spPr>
      </p:pic>
      <p:pic>
        <p:nvPicPr>
          <p:cNvPr id="4099" name="Picture 3" descr="C:\Users\Володя\Desktop\popk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24"/>
            <a:ext cx="421484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8582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85750"/>
            <a:ext cx="45005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Thanksgiving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785" y="1500174"/>
            <a:ext cx="321321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6715125" y="4786313"/>
            <a:ext cx="22145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Of all the Thanksgiving symbols the Turkey has become the most well known.</a:t>
            </a:r>
            <a:endParaRPr lang="ru-RU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285750" y="1143000"/>
            <a:ext cx="6000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first Thanksgiving took place in December 1621, when the Pilgrims held a three-day feast in Plymouth Rock, Massachusetts to celebrate their bountiful harvest.</a:t>
            </a:r>
            <a:endParaRPr lang="ru-RU"/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285750" y="2214563"/>
            <a:ext cx="578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Since then it is celebrated on the fourth Thursday of each November as the holiday. </a:t>
            </a:r>
            <a:endParaRPr lang="ru-RU" dirty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786058"/>
            <a:ext cx="23812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1432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25" y="31432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38" y="3143250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478631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25" y="478631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38" y="478631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709160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Roast turkey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Cranberry jelly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mashed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Potatoes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Pumpkin pies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dog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Creamed corn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Chicken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Lobster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857628"/>
            <a:ext cx="23812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1. IAGKHTNSAIVN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2. EUTKYR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3. IPE   LPAEP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4. MYAFLI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5. ESDFINR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6. GSIPMRLI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7. EPI  KNUPMIP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8. ISNDANI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Володя\Desktop\неделя анг.яз\Картинки\images.jpeg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500306"/>
            <a:ext cx="350043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Thanksgiving is celebrated</a:t>
            </a:r>
            <a:br>
              <a:rPr lang="en-US" sz="5300" dirty="0" smtClean="0"/>
            </a:b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A) on the 4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4000" b="1" dirty="0" smtClean="0">
                <a:solidFill>
                  <a:schemeClr val="bg1"/>
                </a:solidFill>
              </a:rPr>
              <a:t> Thursday of November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B) on the 4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4000" b="1" dirty="0" smtClean="0">
                <a:solidFill>
                  <a:schemeClr val="bg1"/>
                </a:solidFill>
              </a:rPr>
              <a:t> Tuesday of November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C)  on  November 26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Володя\Desktop\неделя анг.яз\Картинки\thanksgiving_day_greetings_holiday_cards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014057"/>
            <a:ext cx="2786050" cy="1843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257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</vt:lpstr>
      <vt:lpstr>                           “Mayflower” 1620  </vt:lpstr>
      <vt:lpstr>Слайд 3</vt:lpstr>
      <vt:lpstr>“Plymouth”</vt:lpstr>
      <vt:lpstr>Слайд 5</vt:lpstr>
      <vt:lpstr>Слайд 6</vt:lpstr>
      <vt:lpstr>MENU</vt:lpstr>
      <vt:lpstr>Слайд 8</vt:lpstr>
      <vt:lpstr> Thanksgiving is celebrated </vt:lpstr>
      <vt:lpstr>Friendly Indians taught Pilgrims to plant</vt:lpstr>
      <vt:lpstr>Shops, classrooms and homes are decorated with</vt:lpstr>
      <vt:lpstr>Thanksgiving is celebrated</vt:lpstr>
      <vt:lpstr>The Pilgrims ate at the 1st Thanksgiving</vt:lpstr>
      <vt:lpstr>The wild turkey is one of the fastest birds</vt:lpstr>
      <vt:lpstr>The 1st Thanksgiving celebration took place in</vt:lpstr>
      <vt:lpstr>There are Thanksgiving Days with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Володя</dc:creator>
  <cp:lastModifiedBy>Володя</cp:lastModifiedBy>
  <cp:revision>24</cp:revision>
  <dcterms:created xsi:type="dcterms:W3CDTF">2011-11-11T18:57:11Z</dcterms:created>
  <dcterms:modified xsi:type="dcterms:W3CDTF">2012-08-16T12:42:30Z</dcterms:modified>
</cp:coreProperties>
</file>