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374D-C018-4F36-BB89-4B4763EEA10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E145-6CCE-42E6-864B-688950A97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preparation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628800"/>
            <a:ext cx="3538736" cy="3528392"/>
          </a:xfrm>
        </p:spPr>
        <p:txBody>
          <a:bodyPr>
            <a:normAutofit/>
          </a:bodyPr>
          <a:lstStyle/>
          <a:p>
            <a:r>
              <a:rPr lang="en-US" dirty="0" smtClean="0"/>
              <a:t>bake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roast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grill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3627487" cy="20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564904"/>
            <a:ext cx="3754760" cy="3456384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team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boil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scramble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520975" cy="36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132856"/>
            <a:ext cx="3898776" cy="4104456"/>
          </a:xfrm>
        </p:spPr>
        <p:txBody>
          <a:bodyPr>
            <a:normAutofit/>
          </a:bodyPr>
          <a:lstStyle/>
          <a:p>
            <a:r>
              <a:rPr lang="en-US" dirty="0" smtClean="0"/>
              <a:t>roast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scramble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bake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08920"/>
            <a:ext cx="3322712" cy="3456384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rill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boil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628800"/>
            <a:ext cx="48965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280" y="2348880"/>
            <a:ext cx="3394720" cy="3240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scramble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mash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poach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414143" cy="43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556792"/>
            <a:ext cx="3826768" cy="3816424"/>
          </a:xfrm>
        </p:spPr>
        <p:txBody>
          <a:bodyPr/>
          <a:lstStyle/>
          <a:p>
            <a:r>
              <a:rPr lang="en-US" dirty="0" smtClean="0"/>
              <a:t>steam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boil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pickle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1125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772816"/>
            <a:ext cx="3250704" cy="4032448"/>
          </a:xfrm>
        </p:spPr>
        <p:txBody>
          <a:bodyPr/>
          <a:lstStyle/>
          <a:p>
            <a:r>
              <a:rPr lang="en-US" dirty="0" smtClean="0"/>
              <a:t>roast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pickle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51845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988840"/>
            <a:ext cx="3610744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fry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boil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6805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96752"/>
            <a:ext cx="4114800" cy="3816424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team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boil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8270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32590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988840"/>
            <a:ext cx="4330824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scramble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poach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Food preparation</vt:lpstr>
      <vt:lpstr>roast  scramble  bake</vt:lpstr>
      <vt:lpstr>grill  fry  boil</vt:lpstr>
      <vt:lpstr>scramble  mash   poach</vt:lpstr>
      <vt:lpstr>steam  boil  pickle</vt:lpstr>
      <vt:lpstr>roast  fry   pickle</vt:lpstr>
      <vt:lpstr>fry  poach  boil</vt:lpstr>
      <vt:lpstr>steam  poach  boil</vt:lpstr>
      <vt:lpstr>scramble  fry   poach</vt:lpstr>
      <vt:lpstr>bake  roast  grill</vt:lpstr>
      <vt:lpstr>steam   boil  scramble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preparation</dc:title>
  <dc:creator>антон</dc:creator>
  <cp:lastModifiedBy>антон</cp:lastModifiedBy>
  <cp:revision>6</cp:revision>
  <dcterms:created xsi:type="dcterms:W3CDTF">2012-10-22T05:59:17Z</dcterms:created>
  <dcterms:modified xsi:type="dcterms:W3CDTF">2012-10-22T06:56:49Z</dcterms:modified>
</cp:coreProperties>
</file>