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60" r:id="rId5"/>
    <p:sldId id="261" r:id="rId6"/>
    <p:sldId id="263" r:id="rId7"/>
    <p:sldId id="264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№404 </a:t>
            </a:r>
            <a:r>
              <a:rPr lang="ru-RU" sz="3200" dirty="0" smtClean="0"/>
              <a:t>(проверка домашнего задания)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28800"/>
            <a:ext cx="3733800" cy="24384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                          В</a:t>
            </a:r>
            <a:endParaRPr lang="ru-RU" u="sng" dirty="0" smtClean="0"/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   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          </a:t>
            </a:r>
            <a:r>
              <a:rPr lang="en-US" dirty="0" smtClean="0"/>
              <a:t>D</a:t>
            </a: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А                         С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838200" y="2286000"/>
            <a:ext cx="2667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838200" y="2286000"/>
            <a:ext cx="0" cy="15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838200" y="3810000"/>
            <a:ext cx="2667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3505200" y="2286000"/>
            <a:ext cx="0" cy="1524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838200" y="2286000"/>
            <a:ext cx="2667000" cy="1524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838200" y="2286000"/>
            <a:ext cx="2667000" cy="15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 flipH="1">
            <a:off x="2743200" y="3276600"/>
            <a:ext cx="152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 flipH="1">
            <a:off x="1600200" y="2667000"/>
            <a:ext cx="152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038600" y="1524000"/>
            <a:ext cx="487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Продлим отрезок 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Построим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DM = CD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Получим АВСМ – четырехугольник.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Рассмотрим ∆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ADM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∆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DM = CD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1 = 2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верт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.)            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ADM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∆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AD = DB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(по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усл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.)         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пр.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рав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∆)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Значит: АМ = МС.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Аналогично: МВ = АС.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АМВС – параллелограмм, т.к. АМ = МС, МВ = АС (по св.параллелограмма).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А = В = С = М = 90,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т.е АМВС – прямоугольник.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1371600" y="3352800"/>
            <a:ext cx="152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2743200" y="2590800"/>
            <a:ext cx="152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2590800" y="2667000"/>
            <a:ext cx="152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1524000" y="3276600"/>
            <a:ext cx="152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5240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4384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8" name="Дуга 27"/>
          <p:cNvSpPr/>
          <p:nvPr/>
        </p:nvSpPr>
        <p:spPr bwMode="auto">
          <a:xfrm>
            <a:off x="6248400" y="3124200"/>
            <a:ext cx="228600" cy="914400"/>
          </a:xfrm>
          <a:prstGeom prst="arc">
            <a:avLst>
              <a:gd name="adj1" fmla="val 16200000"/>
              <a:gd name="adj2" fmla="val 55301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17920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decel="100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0" decel="100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0" decel="100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800" decel="100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800" decel="100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0" decel="100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800" decel="100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800" decel="100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800" decel="1000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Сформулируйте тему нашего урока</a:t>
            </a:r>
          </a:p>
          <a:p>
            <a:r>
              <a:rPr lang="ru-RU" dirty="0" smtClean="0"/>
              <a:t>Какова цель урока?</a:t>
            </a:r>
          </a:p>
          <a:p>
            <a:r>
              <a:rPr lang="ru-RU" dirty="0" smtClean="0"/>
              <a:t>Что сделали для ее достижения?</a:t>
            </a:r>
          </a:p>
          <a:p>
            <a:r>
              <a:rPr lang="ru-RU" dirty="0" smtClean="0"/>
              <a:t>Кто уверен, что сегодняшний материала усвоил?</a:t>
            </a:r>
          </a:p>
          <a:p>
            <a:r>
              <a:rPr lang="ru-RU" dirty="0" smtClean="0"/>
              <a:t>Какой этап показался самым сложным?</a:t>
            </a:r>
          </a:p>
          <a:p>
            <a:r>
              <a:rPr lang="ru-RU" dirty="0" smtClean="0"/>
              <a:t>Оцените свою работу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П.47</a:t>
            </a:r>
          </a:p>
          <a:p>
            <a:r>
              <a:rPr lang="ru-RU" dirty="0" smtClean="0"/>
              <a:t>В.16, 17 стр.114</a:t>
            </a:r>
          </a:p>
          <a:p>
            <a:r>
              <a:rPr lang="ru-RU" dirty="0" smtClean="0"/>
              <a:t>№405, 411</a:t>
            </a:r>
          </a:p>
          <a:p>
            <a:r>
              <a:rPr lang="ru-RU" dirty="0" smtClean="0"/>
              <a:t>Принести циркуль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параллелограммов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1295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Ромб. Квадрат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Ромб (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др.-греч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ῥόμβος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- бубен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3657600" cy="25908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«ромб» впервые употребляется у Герона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Александрийского.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200px-PappusBook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5334000" y="1295400"/>
            <a:ext cx="1867976" cy="2571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86200" y="3810000"/>
            <a:ext cx="5105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Собрание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συναγωγή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Александри́йский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др.-греч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Πάππος ὁ Ἀλεξανδρεύς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 — древнегреческий математик второй половины III века.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Изложено содержание ряда трудов более древних авторов, добавлены собственные теоремы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2050" name="Picture 2" descr="Биографии великих физиков и математиков - Задачи по термеху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799"/>
            <a:ext cx="297180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pPr marL="0" indent="904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Как-то раз собрались все четырехугольники на лесной поляне и стали обсуждать вопрос о выборе своего короля. Долго спорили и никак не могли прийти к единому мнению. </a:t>
            </a:r>
          </a:p>
          <a:p>
            <a:pPr marL="0" indent="90488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0488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0488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0488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04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И вот один старый параллелограмм сказал: "Давайте отправимся все в царство четырехугольников. Кто первым придет, тот и будет королем." Все согласились. И рано утром все отправились в далекое путешествие.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819400"/>
            <a:ext cx="15240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9288889">
            <a:off x="2367758" y="2344929"/>
            <a:ext cx="2438400" cy="834118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18524575">
            <a:off x="4698097" y="2526299"/>
            <a:ext cx="1312468" cy="1044100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1676400"/>
            <a:ext cx="11430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6781800" y="3124200"/>
            <a:ext cx="1905000" cy="762000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9000"/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пути им встретилась река, которая сказала, что переплывут ее только те четырехугольники, у кого диагонали пересекаются и делятся пополам. Часть фигур осталась на берегу, а остальные переправились и пошли дальше.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961700"/>
            <a:ext cx="15240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9288889">
            <a:off x="2367758" y="3487229"/>
            <a:ext cx="2438400" cy="834118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18524575">
            <a:off x="4698097" y="3668599"/>
            <a:ext cx="1312468" cy="1044100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2818700"/>
            <a:ext cx="11430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6781800" y="4266500"/>
            <a:ext cx="1905000" cy="762000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5000"/>
            <a:lum/>
          </a:blip>
          <a:srcRect/>
          <a:stretch>
            <a:fillRect l="-2000" t="-2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 marL="0" indent="90488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вскоре на пути им встретилась гора, которая сказала, что даст пройти только тем, у кого диагонали равны. Несколько путешественников осталось у горы, остальные продолжили путь.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961700"/>
            <a:ext cx="15240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19288889">
            <a:off x="2367758" y="3487229"/>
            <a:ext cx="2438400" cy="834118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18524575">
            <a:off x="4698097" y="3668599"/>
            <a:ext cx="1312468" cy="1044100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2818700"/>
            <a:ext cx="11430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0000"/>
            <a:lum/>
          </a:blip>
          <a:srcRect/>
          <a:stretch>
            <a:fillRect l="-3000" t="-4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 marL="0" indent="90488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Дошли они до обрыва, где был узкий мост. Мост поставил условие, что пропустит только тех, у кого диагонали пересекаются под прямым углом. В итоге по мосту прошел только один четырехугольник, который первым добрался до царства и был провозглашен королем. </a:t>
            </a:r>
          </a:p>
          <a:p>
            <a:pPr marL="0" indent="904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90488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0488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0488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0488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0488"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стал королём четырёхугольников?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961700"/>
            <a:ext cx="15240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00800" y="2818700"/>
            <a:ext cx="11430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336 C -0.00608 0.04416 -0.01128 0.06451 -0.03785 0.0763 C -0.06476 0.0881 -0.11406 0.0948 -0.16076 0.09318 C -0.20764 0.09179 -0.28281 0.08486 -0.31927 0.06844 C -0.35521 0.05203 -0.36771 0.02289 -0.37917 -0.0055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№407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Решение: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contrast="40000"/>
          </a:blip>
          <a:srcRect l="4418" t="22087"/>
          <a:stretch>
            <a:fillRect/>
          </a:stretch>
        </p:blipFill>
        <p:spPr bwMode="auto">
          <a:xfrm>
            <a:off x="2590800" y="3352800"/>
            <a:ext cx="624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533400" y="1219199"/>
            <a:ext cx="1981200" cy="31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лгебр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алгебра</Template>
  <TotalTime>93</TotalTime>
  <Words>346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алгебра</vt:lpstr>
      <vt:lpstr>№404 (проверка домашнего задания)</vt:lpstr>
      <vt:lpstr>Виды параллелограммов</vt:lpstr>
      <vt:lpstr>Ромб. Квадрат </vt:lpstr>
      <vt:lpstr>Ромб (др.-греч. ῥόμβος) - бубен</vt:lpstr>
      <vt:lpstr>Слайд 5</vt:lpstr>
      <vt:lpstr>Слайд 6</vt:lpstr>
      <vt:lpstr>Слайд 7</vt:lpstr>
      <vt:lpstr>Слайд 8</vt:lpstr>
      <vt:lpstr>№407</vt:lpstr>
      <vt:lpstr>Итоги урока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Сергеевы</dc:creator>
  <cp:lastModifiedBy>Пользователь</cp:lastModifiedBy>
  <cp:revision>5</cp:revision>
  <dcterms:created xsi:type="dcterms:W3CDTF">2014-11-26T06:55:25Z</dcterms:created>
  <dcterms:modified xsi:type="dcterms:W3CDTF">2015-03-19T10:05:09Z</dcterms:modified>
</cp:coreProperties>
</file>