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9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1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7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3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1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9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6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6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3000">
              <a:srgbClr val="21D6E0"/>
            </a:gs>
            <a:gs pos="74000">
              <a:srgbClr val="0087E6"/>
            </a:gs>
            <a:gs pos="95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74666-3BB2-4B70-8EF9-9257EDD77D9E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DABC-3F5A-4C7B-BF97-608D8F74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Игра викторина</a:t>
            </a:r>
            <a:b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«Исторический трамвай»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286078" cy="4166772"/>
          </a:xfrm>
        </p:spPr>
      </p:pic>
    </p:spTree>
    <p:extLst>
      <p:ext uri="{BB962C8B-B14F-4D97-AF65-F5344CB8AC3E}">
        <p14:creationId xmlns:p14="http://schemas.microsoft.com/office/powerpoint/2010/main" val="26070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Представление команд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5111750" cy="30839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1. Придумать название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2. </a:t>
            </a:r>
            <a:r>
              <a:rPr lang="ru-RU" dirty="0">
                <a:latin typeface="Georgia" pitchFamily="18" charset="0"/>
              </a:rPr>
              <a:t>В</a:t>
            </a:r>
            <a:r>
              <a:rPr lang="ru-RU" dirty="0" smtClean="0">
                <a:latin typeface="Georgia" pitchFamily="18" charset="0"/>
              </a:rPr>
              <a:t>ыбрать  капитана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3. Подобрать девиз 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789040" cy="26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4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Историческая разминка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Запись событий по годам</a:t>
            </a:r>
          </a:p>
          <a:p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>
              <a:latin typeface="Georgia" pitchFamily="18" charset="0"/>
            </a:endParaRPr>
          </a:p>
          <a:p>
            <a:pPr marL="514350" indent="-514350" algn="r">
              <a:buFont typeface="+mj-lt"/>
              <a:buAutoNum type="arabicPeriod" startAt="2"/>
            </a:pPr>
            <a:r>
              <a:rPr lang="ru-RU" dirty="0" smtClean="0">
                <a:latin typeface="Georgia" pitchFamily="18" charset="0"/>
              </a:rPr>
              <a:t>Высокое или почетное звание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401340" cy="193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dirty="0" smtClean="0">
                <a:latin typeface="Georgia" pitchFamily="18" charset="0"/>
              </a:rPr>
              <a:t>Египетский царь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>
                <a:latin typeface="Georgia" pitchFamily="18" charset="0"/>
              </a:rPr>
              <a:t>Специально обработанная кожа для письма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>
                <a:latin typeface="Georgia" pitchFamily="18" charset="0"/>
              </a:rPr>
              <a:t>Священная книга мусульман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1716782" cy="171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19"/>
            <a:ext cx="1248743" cy="17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12" y="4653135"/>
            <a:ext cx="1966316" cy="14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5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ru-RU" dirty="0" smtClean="0">
                <a:latin typeface="Georgia" pitchFamily="18" charset="0"/>
              </a:rPr>
              <a:t>Первый металл освоенный людьми</a:t>
            </a:r>
          </a:p>
          <a:p>
            <a:endParaRPr lang="ru-RU" dirty="0"/>
          </a:p>
          <a:p>
            <a:endParaRPr lang="ru-RU" dirty="0" smtClean="0"/>
          </a:p>
          <a:p>
            <a:pPr marL="514350" indent="-514350">
              <a:buFont typeface="+mj-lt"/>
              <a:buAutoNum type="arabicPeriod" startAt="7"/>
            </a:pPr>
            <a:endParaRPr lang="ru-RU" dirty="0" smtClean="0">
              <a:latin typeface="Georgia" pitchFamily="18" charset="0"/>
            </a:endParaRPr>
          </a:p>
          <a:p>
            <a:pPr marL="514350" indent="-514350" algn="r">
              <a:buFont typeface="+mj-lt"/>
              <a:buAutoNum type="arabicPeriod" startAt="7"/>
            </a:pPr>
            <a:r>
              <a:rPr lang="ru-RU" dirty="0" smtClean="0">
                <a:latin typeface="Georgia" pitchFamily="18" charset="0"/>
              </a:rPr>
              <a:t>Состязание рыцарей</a:t>
            </a:r>
          </a:p>
          <a:p>
            <a:endParaRPr lang="ru-RU" dirty="0"/>
          </a:p>
          <a:p>
            <a:endParaRPr lang="ru-RU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ru-RU" dirty="0" smtClean="0">
                <a:latin typeface="Georgia" pitchFamily="18" charset="0"/>
              </a:rPr>
              <a:t>Столица Греции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2065412" cy="1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47477"/>
            <a:ext cx="2160092" cy="143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20" y="1052736"/>
            <a:ext cx="1895872" cy="14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ru-RU" dirty="0" smtClean="0">
                <a:latin typeface="Georgia" pitchFamily="18" charset="0"/>
              </a:rPr>
              <a:t>Рубаха из железных колец</a:t>
            </a:r>
          </a:p>
          <a:p>
            <a:endParaRPr lang="ru-RU" dirty="0"/>
          </a:p>
          <a:p>
            <a:endParaRPr lang="ru-RU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ru-RU" dirty="0" smtClean="0">
                <a:latin typeface="Georgia" pitchFamily="18" charset="0"/>
              </a:rPr>
              <a:t>Материал для письма 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в Вавилоне</a:t>
            </a:r>
          </a:p>
          <a:p>
            <a:endParaRPr lang="ru-RU" dirty="0"/>
          </a:p>
          <a:p>
            <a:endParaRPr lang="ru-RU" dirty="0" smtClean="0"/>
          </a:p>
          <a:p>
            <a:pPr marL="514350" indent="-514350" algn="r">
              <a:buFont typeface="+mj-lt"/>
              <a:buAutoNum type="arabicPeriod" startAt="11"/>
            </a:pPr>
            <a:r>
              <a:rPr lang="ru-RU" dirty="0" smtClean="0">
                <a:latin typeface="Georgia" pitchFamily="18" charset="0"/>
              </a:rPr>
              <a:t>Глава католической церкви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1571452" cy="14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1668"/>
            <a:ext cx="1991883" cy="14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5" y="4581128"/>
            <a:ext cx="1977008" cy="16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/>
          <a:lstStyle/>
          <a:p>
            <a:pPr marL="514350" indent="-514350">
              <a:buFont typeface="+mj-lt"/>
              <a:buAutoNum type="arabicPeriod" startAt="12"/>
            </a:pPr>
            <a:r>
              <a:rPr lang="ru-RU" dirty="0" smtClean="0">
                <a:latin typeface="Georgia" pitchFamily="18" charset="0"/>
              </a:rPr>
              <a:t>Морские разбойники</a:t>
            </a:r>
          </a:p>
          <a:p>
            <a:pPr marL="0" indent="0"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/>
          </a:p>
          <a:p>
            <a:pPr marL="514350" indent="-514350" algn="r">
              <a:buFont typeface="+mj-lt"/>
              <a:buAutoNum type="arabicPeriod" startAt="13"/>
            </a:pPr>
            <a:r>
              <a:rPr lang="ru-RU" dirty="0" smtClean="0">
                <a:latin typeface="Georgia" pitchFamily="18" charset="0"/>
              </a:rPr>
              <a:t>Подарок людей идолу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 startAt="14"/>
            </a:pPr>
            <a:r>
              <a:rPr lang="ru-RU" dirty="0" smtClean="0">
                <a:latin typeface="Georgia" pitchFamily="18" charset="0"/>
              </a:rPr>
              <a:t>Гибкий прут стянутый тетивой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 startAt="15"/>
            </a:pPr>
            <a:r>
              <a:rPr lang="ru-RU" dirty="0" smtClean="0">
                <a:latin typeface="Georgia" pitchFamily="18" charset="0"/>
              </a:rPr>
              <a:t>Первооткрыватель 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Америки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1656941" cy="12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0284"/>
            <a:ext cx="2460291" cy="138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77" y="4365104"/>
            <a:ext cx="2445784" cy="18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68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Игра викторина «Исторический трамвай»</vt:lpstr>
      <vt:lpstr>Представление команд</vt:lpstr>
      <vt:lpstr>Историческая разминка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викторина «Исторический трамвай»</dc:title>
  <dc:creator>Revan</dc:creator>
  <cp:lastModifiedBy>Revan</cp:lastModifiedBy>
  <cp:revision>23</cp:revision>
  <dcterms:created xsi:type="dcterms:W3CDTF">2013-05-01T05:30:24Z</dcterms:created>
  <dcterms:modified xsi:type="dcterms:W3CDTF">2014-09-10T04:46:47Z</dcterms:modified>
</cp:coreProperties>
</file>