
<file path=[Content_Types].xml><?xml version="1.0" encoding="utf-8"?>
<Types xmlns="http://schemas.openxmlformats.org/package/2006/content-types"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Override PartName="/ppt/diagrams/data13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8" r:id="rId3"/>
    <p:sldId id="259" r:id="rId4"/>
    <p:sldId id="260" r:id="rId5"/>
    <p:sldId id="264" r:id="rId6"/>
    <p:sldId id="261" r:id="rId7"/>
    <p:sldId id="267" r:id="rId8"/>
    <p:sldId id="265" r:id="rId9"/>
    <p:sldId id="276" r:id="rId10"/>
    <p:sldId id="266" r:id="rId11"/>
    <p:sldId id="277" r:id="rId12"/>
    <p:sldId id="263" r:id="rId13"/>
    <p:sldId id="262" r:id="rId14"/>
    <p:sldId id="278" r:id="rId15"/>
    <p:sldId id="271" r:id="rId16"/>
    <p:sldId id="279" r:id="rId17"/>
    <p:sldId id="270" r:id="rId18"/>
    <p:sldId id="269" r:id="rId19"/>
    <p:sldId id="280" r:id="rId20"/>
    <p:sldId id="268" r:id="rId21"/>
    <p:sldId id="273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FD1"/>
    <a:srgbClr val="763B00"/>
    <a:srgbClr val="4D2403"/>
    <a:srgbClr val="FFFFFF"/>
    <a:srgbClr val="E9EFF7"/>
    <a:srgbClr val="FF9933"/>
    <a:srgbClr val="F8F8F8"/>
    <a:srgbClr val="FFFF9B"/>
    <a:srgbClr val="D5720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286" autoAdjust="0"/>
  </p:normalViewPr>
  <p:slideViewPr>
    <p:cSldViewPr>
      <p:cViewPr varScale="1">
        <p:scale>
          <a:sx n="76" d="100"/>
          <a:sy n="76" d="100"/>
        </p:scale>
        <p:origin x="-6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_rels/data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2.gif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7.jpe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9181EE-A854-4342-974C-B3CFA3319C76}" type="doc">
      <dgm:prSet loTypeId="urn:microsoft.com/office/officeart/2005/8/layout/vList4" loCatId="list" qsTypeId="urn:microsoft.com/office/officeart/2005/8/quickstyle/simple3" qsCatId="simple" csTypeId="urn:microsoft.com/office/officeart/2005/8/colors/accent1_2" csCatId="accent1" phldr="1"/>
      <dgm:spPr>
        <a:scene3d>
          <a:camera prst="perspectiveHeroicExtremeRightFacing"/>
          <a:lightRig rig="threePt" dir="t"/>
        </a:scene3d>
      </dgm:spPr>
      <dgm:t>
        <a:bodyPr/>
        <a:lstStyle/>
        <a:p>
          <a:endParaRPr lang="ru-RU"/>
        </a:p>
      </dgm:t>
    </dgm:pt>
    <dgm:pt modelId="{FA3218F3-398A-4688-B075-5762A211F80A}">
      <dgm:prSet phldrT="[Текст]"/>
      <dgm:spPr/>
      <dgm:t>
        <a:bodyPr/>
        <a:lstStyle/>
        <a:p>
          <a:r>
            <a:rPr lang="ru-RU" dirty="0" smtClean="0"/>
            <a:t>Найдите верную пропорцию и запишите буквы </a:t>
          </a:r>
          <a:endParaRPr lang="ru-RU" dirty="0"/>
        </a:p>
      </dgm:t>
    </dgm:pt>
    <dgm:pt modelId="{B6F358B5-94C1-4A93-B35E-DA9A4B2CADF2}" type="parTrans" cxnId="{C2C48837-A0E5-4709-9440-78D6CCF03CCE}">
      <dgm:prSet/>
      <dgm:spPr/>
      <dgm:t>
        <a:bodyPr/>
        <a:lstStyle/>
        <a:p>
          <a:endParaRPr lang="ru-RU"/>
        </a:p>
      </dgm:t>
    </dgm:pt>
    <dgm:pt modelId="{33890B3B-593C-4D1A-9C33-72620C134710}" type="sibTrans" cxnId="{C2C48837-A0E5-4709-9440-78D6CCF03CCE}">
      <dgm:prSet/>
      <dgm:spPr/>
      <dgm:t>
        <a:bodyPr/>
        <a:lstStyle/>
        <a:p>
          <a:endParaRPr lang="ru-RU"/>
        </a:p>
      </dgm:t>
    </dgm:pt>
    <dgm:pt modelId="{4CD8B8E6-8690-486E-B05B-DAB4A030B2E8}" type="pres">
      <dgm:prSet presAssocID="{8E9181EE-A854-4342-974C-B3CFA3319C76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848E63C-5629-466E-A96E-DA7581D56200}" type="pres">
      <dgm:prSet presAssocID="{FA3218F3-398A-4688-B075-5762A211F80A}" presName="comp" presStyleCnt="0"/>
      <dgm:spPr/>
    </dgm:pt>
    <dgm:pt modelId="{43637B61-E54B-4636-BB5F-24D187A74195}" type="pres">
      <dgm:prSet presAssocID="{FA3218F3-398A-4688-B075-5762A211F80A}" presName="box" presStyleLbl="node1" presStyleIdx="0" presStyleCnt="1"/>
      <dgm:spPr/>
      <dgm:t>
        <a:bodyPr/>
        <a:lstStyle/>
        <a:p>
          <a:endParaRPr lang="ru-RU"/>
        </a:p>
      </dgm:t>
    </dgm:pt>
    <dgm:pt modelId="{757C94CC-F93B-45CF-8644-D0D1D6EB4953}" type="pres">
      <dgm:prSet presAssocID="{FA3218F3-398A-4688-B075-5762A211F80A}" presName="img" presStyleLbl="fgImgPlace1" presStyleIdx="0" presStyleCnt="1"/>
      <dgm:spPr/>
    </dgm:pt>
    <dgm:pt modelId="{41232DED-CFD8-4AE8-B526-230667F7E059}" type="pres">
      <dgm:prSet presAssocID="{FA3218F3-398A-4688-B075-5762A211F80A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0F66FA1-98FF-413B-A4AA-D935749B707C}" type="presOf" srcId="{FA3218F3-398A-4688-B075-5762A211F80A}" destId="{41232DED-CFD8-4AE8-B526-230667F7E059}" srcOrd="1" destOrd="0" presId="urn:microsoft.com/office/officeart/2005/8/layout/vList4"/>
    <dgm:cxn modelId="{C2C48837-A0E5-4709-9440-78D6CCF03CCE}" srcId="{8E9181EE-A854-4342-974C-B3CFA3319C76}" destId="{FA3218F3-398A-4688-B075-5762A211F80A}" srcOrd="0" destOrd="0" parTransId="{B6F358B5-94C1-4A93-B35E-DA9A4B2CADF2}" sibTransId="{33890B3B-593C-4D1A-9C33-72620C134710}"/>
    <dgm:cxn modelId="{9D803164-714D-4C4D-B9EB-A3B4EA481D7D}" type="presOf" srcId="{8E9181EE-A854-4342-974C-B3CFA3319C76}" destId="{4CD8B8E6-8690-486E-B05B-DAB4A030B2E8}" srcOrd="0" destOrd="0" presId="urn:microsoft.com/office/officeart/2005/8/layout/vList4"/>
    <dgm:cxn modelId="{A21F440C-53BD-472A-9C69-7A128560FA6D}" type="presOf" srcId="{FA3218F3-398A-4688-B075-5762A211F80A}" destId="{43637B61-E54B-4636-BB5F-24D187A74195}" srcOrd="0" destOrd="0" presId="urn:microsoft.com/office/officeart/2005/8/layout/vList4"/>
    <dgm:cxn modelId="{AE0E4524-E186-4CB7-ADF5-837B8814C542}" type="presParOf" srcId="{4CD8B8E6-8690-486E-B05B-DAB4A030B2E8}" destId="{A848E63C-5629-466E-A96E-DA7581D56200}" srcOrd="0" destOrd="0" presId="urn:microsoft.com/office/officeart/2005/8/layout/vList4"/>
    <dgm:cxn modelId="{D92AE349-C07E-4200-B198-8F251D3F232C}" type="presParOf" srcId="{A848E63C-5629-466E-A96E-DA7581D56200}" destId="{43637B61-E54B-4636-BB5F-24D187A74195}" srcOrd="0" destOrd="0" presId="urn:microsoft.com/office/officeart/2005/8/layout/vList4"/>
    <dgm:cxn modelId="{D0B625C2-11FE-44A7-9F16-7BED4DB49748}" type="presParOf" srcId="{A848E63C-5629-466E-A96E-DA7581D56200}" destId="{757C94CC-F93B-45CF-8644-D0D1D6EB4953}" srcOrd="1" destOrd="0" presId="urn:microsoft.com/office/officeart/2005/8/layout/vList4"/>
    <dgm:cxn modelId="{E0731FF7-9338-41B4-A558-3B19D8AFB971}" type="presParOf" srcId="{A848E63C-5629-466E-A96E-DA7581D56200}" destId="{41232DED-CFD8-4AE8-B526-230667F7E059}" srcOrd="2" destOrd="0" presId="urn:microsoft.com/office/officeart/2005/8/layout/vList4"/>
  </dgm:cxnLst>
  <dgm:bg/>
  <dgm:whole/>
  <dgm:extLst>
    <a:ext uri="http://schemas.microsoft.com/office/drawing/2008/diagram"/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B90FC8A-0356-48D1-85EA-4C9EEF1F7CD6}" type="doc">
      <dgm:prSet loTypeId="urn:microsoft.com/office/officeart/2005/8/layout/vList4" loCatId="list" qsTypeId="urn:microsoft.com/office/officeart/2005/8/quickstyle/simple3" qsCatId="simple" csTypeId="urn:microsoft.com/office/officeart/2005/8/colors/accent1_2" csCatId="accent1" phldr="1"/>
      <dgm:spPr>
        <a:scene3d>
          <a:camera prst="perspectiveContrastingRightFacing" fov="2400000">
            <a:rot lat="21569820" lon="19824983" rev="209020"/>
          </a:camera>
          <a:lightRig rig="threePt" dir="t"/>
        </a:scene3d>
      </dgm:spPr>
      <dgm:t>
        <a:bodyPr/>
        <a:lstStyle/>
        <a:p>
          <a:endParaRPr lang="ru-RU"/>
        </a:p>
      </dgm:t>
    </dgm:pt>
    <dgm:pt modelId="{2DCD884E-20C5-4186-A675-FCB54987EC67}">
      <dgm:prSet phldrT="[Текст]"/>
      <dgm:spPr/>
      <dgm:t>
        <a:bodyPr/>
        <a:lstStyle/>
        <a:p>
          <a:r>
            <a:rPr lang="ru-RU" dirty="0" smtClean="0"/>
            <a:t>У многих бабочек соотношение размеров грудной и брюшной части тела отвечает золотой пропорции. Стрекоза также создана по законам золотой пропорции: отношение длин хвоста и корпуса равно отношению общей длины к длине хвоста. </a:t>
          </a:r>
          <a:endParaRPr lang="ru-RU" dirty="0"/>
        </a:p>
      </dgm:t>
    </dgm:pt>
    <dgm:pt modelId="{3EC2BE55-D204-4BC5-98FF-F156EFBAF7C4}" type="parTrans" cxnId="{C0B49FC3-4B55-4298-9F01-BD7E76BE0CAD}">
      <dgm:prSet/>
      <dgm:spPr/>
      <dgm:t>
        <a:bodyPr/>
        <a:lstStyle/>
        <a:p>
          <a:endParaRPr lang="ru-RU"/>
        </a:p>
      </dgm:t>
    </dgm:pt>
    <dgm:pt modelId="{A9049C12-6562-4BE0-8FC5-BD6FC33E2772}" type="sibTrans" cxnId="{C0B49FC3-4B55-4298-9F01-BD7E76BE0CAD}">
      <dgm:prSet/>
      <dgm:spPr/>
      <dgm:t>
        <a:bodyPr/>
        <a:lstStyle/>
        <a:p>
          <a:endParaRPr lang="ru-RU"/>
        </a:p>
      </dgm:t>
    </dgm:pt>
    <dgm:pt modelId="{7CE977E8-0595-415F-8E7A-AD5AE728F8E9}" type="pres">
      <dgm:prSet presAssocID="{8B90FC8A-0356-48D1-85EA-4C9EEF1F7CD6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E811DF1-59B5-4B2C-B254-C5E79E6FEC8A}" type="pres">
      <dgm:prSet presAssocID="{2DCD884E-20C5-4186-A675-FCB54987EC67}" presName="comp" presStyleCnt="0"/>
      <dgm:spPr/>
    </dgm:pt>
    <dgm:pt modelId="{4525787B-968F-460F-BA57-84CE067B049B}" type="pres">
      <dgm:prSet presAssocID="{2DCD884E-20C5-4186-A675-FCB54987EC67}" presName="box" presStyleLbl="node1" presStyleIdx="0" presStyleCnt="1" custLinFactNeighborX="-21485" custLinFactNeighborY="28906"/>
      <dgm:spPr/>
      <dgm:t>
        <a:bodyPr/>
        <a:lstStyle/>
        <a:p>
          <a:endParaRPr lang="ru-RU"/>
        </a:p>
      </dgm:t>
    </dgm:pt>
    <dgm:pt modelId="{CAF5E748-1367-40FA-8498-04696A6C43C7}" type="pres">
      <dgm:prSet presAssocID="{2DCD884E-20C5-4186-A675-FCB54987EC67}" presName="img" presStyleLbl="fgImgPlace1" presStyleIdx="0" presStyleCnt="1" custScaleX="75114" custScaleY="56757"/>
      <dgm:spPr/>
    </dgm:pt>
    <dgm:pt modelId="{2260A2E3-C8C0-41DB-BB68-12DD1454BDA4}" type="pres">
      <dgm:prSet presAssocID="{2DCD884E-20C5-4186-A675-FCB54987EC67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B1AB613-897B-4FE3-8DEC-37A06DB13000}" type="presOf" srcId="{2DCD884E-20C5-4186-A675-FCB54987EC67}" destId="{4525787B-968F-460F-BA57-84CE067B049B}" srcOrd="0" destOrd="0" presId="urn:microsoft.com/office/officeart/2005/8/layout/vList4"/>
    <dgm:cxn modelId="{0D3C3186-5912-4A93-AF14-C2620AFA837D}" type="presOf" srcId="{8B90FC8A-0356-48D1-85EA-4C9EEF1F7CD6}" destId="{7CE977E8-0595-415F-8E7A-AD5AE728F8E9}" srcOrd="0" destOrd="0" presId="urn:microsoft.com/office/officeart/2005/8/layout/vList4"/>
    <dgm:cxn modelId="{C0B49FC3-4B55-4298-9F01-BD7E76BE0CAD}" srcId="{8B90FC8A-0356-48D1-85EA-4C9EEF1F7CD6}" destId="{2DCD884E-20C5-4186-A675-FCB54987EC67}" srcOrd="0" destOrd="0" parTransId="{3EC2BE55-D204-4BC5-98FF-F156EFBAF7C4}" sibTransId="{A9049C12-6562-4BE0-8FC5-BD6FC33E2772}"/>
    <dgm:cxn modelId="{2859A0BF-ED4B-425E-ACB1-347B1862CA3C}" type="presOf" srcId="{2DCD884E-20C5-4186-A675-FCB54987EC67}" destId="{2260A2E3-C8C0-41DB-BB68-12DD1454BDA4}" srcOrd="1" destOrd="0" presId="urn:microsoft.com/office/officeart/2005/8/layout/vList4"/>
    <dgm:cxn modelId="{AA5F3136-2FCD-485E-803C-38C6B1600E4E}" type="presParOf" srcId="{7CE977E8-0595-415F-8E7A-AD5AE728F8E9}" destId="{0E811DF1-59B5-4B2C-B254-C5E79E6FEC8A}" srcOrd="0" destOrd="0" presId="urn:microsoft.com/office/officeart/2005/8/layout/vList4"/>
    <dgm:cxn modelId="{BAFEE5AD-D430-45F4-B55D-B0B940A9C03C}" type="presParOf" srcId="{0E811DF1-59B5-4B2C-B254-C5E79E6FEC8A}" destId="{4525787B-968F-460F-BA57-84CE067B049B}" srcOrd="0" destOrd="0" presId="urn:microsoft.com/office/officeart/2005/8/layout/vList4"/>
    <dgm:cxn modelId="{1869B9BB-1C6F-4F2E-BE2C-6023FA283951}" type="presParOf" srcId="{0E811DF1-59B5-4B2C-B254-C5E79E6FEC8A}" destId="{CAF5E748-1367-40FA-8498-04696A6C43C7}" srcOrd="1" destOrd="0" presId="urn:microsoft.com/office/officeart/2005/8/layout/vList4"/>
    <dgm:cxn modelId="{2E749D59-E640-4BC0-AA88-6DA39E95FFE6}" type="presParOf" srcId="{0E811DF1-59B5-4B2C-B254-C5E79E6FEC8A}" destId="{2260A2E3-C8C0-41DB-BB68-12DD1454BDA4}" srcOrd="2" destOrd="0" presId="urn:microsoft.com/office/officeart/2005/8/layout/vList4"/>
  </dgm:cxnLst>
  <dgm:bg/>
  <dgm:whole/>
  <dgm:extLst>
    <a:ext uri="http://schemas.microsoft.com/office/drawing/2008/diagram"/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83082A5-CB1E-4612-820D-2D9A8B9FA585}" type="doc">
      <dgm:prSet loTypeId="urn:microsoft.com/office/officeart/2005/8/layout/vList4" loCatId="list" qsTypeId="urn:microsoft.com/office/officeart/2005/8/quickstyle/simple3" qsCatId="simple" csTypeId="urn:microsoft.com/office/officeart/2005/8/colors/accent1_2" csCatId="accent1" phldr="1"/>
      <dgm:spPr>
        <a:scene3d>
          <a:camera prst="perspectiveContrastingRightFacing">
            <a:rot lat="324354" lon="18945012" rev="210646"/>
          </a:camera>
          <a:lightRig rig="threePt" dir="t"/>
        </a:scene3d>
      </dgm:spPr>
      <dgm:t>
        <a:bodyPr/>
        <a:lstStyle/>
        <a:p>
          <a:endParaRPr lang="ru-RU"/>
        </a:p>
      </dgm:t>
    </dgm:pt>
    <dgm:pt modelId="{5B8E7540-063A-48E6-8838-3E69D57469C5}">
      <dgm:prSet phldrT="[Текст]"/>
      <dgm:spPr/>
      <dgm:t>
        <a:bodyPr/>
        <a:lstStyle/>
        <a:p>
          <a:r>
            <a:rPr lang="ru-RU" dirty="0" smtClean="0"/>
            <a:t>Золотое сечение заложено в пропорциях человеческого тела.</a:t>
          </a:r>
          <a:endParaRPr lang="ru-RU" dirty="0"/>
        </a:p>
      </dgm:t>
    </dgm:pt>
    <dgm:pt modelId="{619A2FD7-9FC3-4D14-9126-2C08BC7FB87F}" type="parTrans" cxnId="{D8A60F17-B55D-449B-A1C1-3DEBA7588848}">
      <dgm:prSet/>
      <dgm:spPr/>
      <dgm:t>
        <a:bodyPr/>
        <a:lstStyle/>
        <a:p>
          <a:endParaRPr lang="ru-RU"/>
        </a:p>
      </dgm:t>
    </dgm:pt>
    <dgm:pt modelId="{4EE09EA5-B97B-4783-B49C-76B07B31686A}" type="sibTrans" cxnId="{D8A60F17-B55D-449B-A1C1-3DEBA7588848}">
      <dgm:prSet/>
      <dgm:spPr/>
      <dgm:t>
        <a:bodyPr/>
        <a:lstStyle/>
        <a:p>
          <a:endParaRPr lang="ru-RU"/>
        </a:p>
      </dgm:t>
    </dgm:pt>
    <dgm:pt modelId="{38414F71-2061-421E-ABA9-DAAC50A6AC76}" type="pres">
      <dgm:prSet presAssocID="{C83082A5-CB1E-4612-820D-2D9A8B9FA585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66D924D-3FD0-4F06-94B0-82EB2F76642A}" type="pres">
      <dgm:prSet presAssocID="{5B8E7540-063A-48E6-8838-3E69D57469C5}" presName="comp" presStyleCnt="0"/>
      <dgm:spPr/>
    </dgm:pt>
    <dgm:pt modelId="{43D0BE19-207A-43CE-979A-B87561DB5340}" type="pres">
      <dgm:prSet presAssocID="{5B8E7540-063A-48E6-8838-3E69D57469C5}" presName="box" presStyleLbl="node1" presStyleIdx="0" presStyleCnt="1"/>
      <dgm:spPr/>
      <dgm:t>
        <a:bodyPr/>
        <a:lstStyle/>
        <a:p>
          <a:endParaRPr lang="ru-RU"/>
        </a:p>
      </dgm:t>
    </dgm:pt>
    <dgm:pt modelId="{C8DD9954-9BC9-4406-974D-B8F92EF82032}" type="pres">
      <dgm:prSet presAssocID="{5B8E7540-063A-48E6-8838-3E69D57469C5}" presName="img" presStyleLbl="fgImgPlace1" presStyleIdx="0" presStyleCnt="1"/>
      <dgm:spPr/>
    </dgm:pt>
    <dgm:pt modelId="{E957F7CB-3F52-40B0-8594-07C5A7E9E4B7}" type="pres">
      <dgm:prSet presAssocID="{5B8E7540-063A-48E6-8838-3E69D57469C5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6DFDC18-1521-45DE-896B-35FC89C743DE}" type="presOf" srcId="{5B8E7540-063A-48E6-8838-3E69D57469C5}" destId="{E957F7CB-3F52-40B0-8594-07C5A7E9E4B7}" srcOrd="1" destOrd="0" presId="urn:microsoft.com/office/officeart/2005/8/layout/vList4"/>
    <dgm:cxn modelId="{D8A60F17-B55D-449B-A1C1-3DEBA7588848}" srcId="{C83082A5-CB1E-4612-820D-2D9A8B9FA585}" destId="{5B8E7540-063A-48E6-8838-3E69D57469C5}" srcOrd="0" destOrd="0" parTransId="{619A2FD7-9FC3-4D14-9126-2C08BC7FB87F}" sibTransId="{4EE09EA5-B97B-4783-B49C-76B07B31686A}"/>
    <dgm:cxn modelId="{E7069962-EAE6-4720-B6D8-A210211C0AC2}" type="presOf" srcId="{C83082A5-CB1E-4612-820D-2D9A8B9FA585}" destId="{38414F71-2061-421E-ABA9-DAAC50A6AC76}" srcOrd="0" destOrd="0" presId="urn:microsoft.com/office/officeart/2005/8/layout/vList4"/>
    <dgm:cxn modelId="{7884378B-EA20-45BC-9B1A-8790644D4591}" type="presOf" srcId="{5B8E7540-063A-48E6-8838-3E69D57469C5}" destId="{43D0BE19-207A-43CE-979A-B87561DB5340}" srcOrd="0" destOrd="0" presId="urn:microsoft.com/office/officeart/2005/8/layout/vList4"/>
    <dgm:cxn modelId="{C1C90C53-C6FB-407A-80BE-C65989F67704}" type="presParOf" srcId="{38414F71-2061-421E-ABA9-DAAC50A6AC76}" destId="{966D924D-3FD0-4F06-94B0-82EB2F76642A}" srcOrd="0" destOrd="0" presId="urn:microsoft.com/office/officeart/2005/8/layout/vList4"/>
    <dgm:cxn modelId="{39233331-E896-4AF8-BCBE-D20820C7EE72}" type="presParOf" srcId="{966D924D-3FD0-4F06-94B0-82EB2F76642A}" destId="{43D0BE19-207A-43CE-979A-B87561DB5340}" srcOrd="0" destOrd="0" presId="urn:microsoft.com/office/officeart/2005/8/layout/vList4"/>
    <dgm:cxn modelId="{B8E0B480-83F2-4F10-80E7-34A2FC459E76}" type="presParOf" srcId="{966D924D-3FD0-4F06-94B0-82EB2F76642A}" destId="{C8DD9954-9BC9-4406-974D-B8F92EF82032}" srcOrd="1" destOrd="0" presId="urn:microsoft.com/office/officeart/2005/8/layout/vList4"/>
    <dgm:cxn modelId="{AEE400C6-9269-4C9D-BE5C-424635692DE7}" type="presParOf" srcId="{966D924D-3FD0-4F06-94B0-82EB2F76642A}" destId="{E957F7CB-3F52-40B0-8594-07C5A7E9E4B7}" srcOrd="2" destOrd="0" presId="urn:microsoft.com/office/officeart/2005/8/layout/vList4"/>
  </dgm:cxnLst>
  <dgm:bg/>
  <dgm:whole/>
  <dgm:extLst>
    <a:ext uri="http://schemas.microsoft.com/office/drawing/2008/diagram"/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83082A5-CB1E-4612-820D-2D9A8B9FA585}" type="doc">
      <dgm:prSet loTypeId="urn:microsoft.com/office/officeart/2005/8/layout/vList4" loCatId="list" qsTypeId="urn:microsoft.com/office/officeart/2005/8/quickstyle/simple3" qsCatId="simple" csTypeId="urn:microsoft.com/office/officeart/2005/8/colors/accent1_2" csCatId="accent1" phldr="1"/>
      <dgm:spPr>
        <a:scene3d>
          <a:camera prst="perspectiveContrastingRightFacing">
            <a:rot lat="324354" lon="18945012" rev="210646"/>
          </a:camera>
          <a:lightRig rig="threePt" dir="t"/>
        </a:scene3d>
      </dgm:spPr>
      <dgm:t>
        <a:bodyPr/>
        <a:lstStyle/>
        <a:p>
          <a:endParaRPr lang="ru-RU"/>
        </a:p>
      </dgm:t>
    </dgm:pt>
    <dgm:pt modelId="{5B8E7540-063A-48E6-8838-3E69D57469C5}">
      <dgm:prSet phldrT="[Текст]"/>
      <dgm:spPr/>
      <dgm:t>
        <a:bodyPr/>
        <a:lstStyle/>
        <a:p>
          <a:r>
            <a:rPr lang="ru-RU" dirty="0" smtClean="0"/>
            <a:t>Измерьте размеры своей руки и убедитесь в правильности предыдущего высказывания</a:t>
          </a:r>
          <a:endParaRPr lang="ru-RU" dirty="0"/>
        </a:p>
      </dgm:t>
    </dgm:pt>
    <dgm:pt modelId="{619A2FD7-9FC3-4D14-9126-2C08BC7FB87F}" type="parTrans" cxnId="{D8A60F17-B55D-449B-A1C1-3DEBA7588848}">
      <dgm:prSet/>
      <dgm:spPr/>
      <dgm:t>
        <a:bodyPr/>
        <a:lstStyle/>
        <a:p>
          <a:endParaRPr lang="ru-RU"/>
        </a:p>
      </dgm:t>
    </dgm:pt>
    <dgm:pt modelId="{4EE09EA5-B97B-4783-B49C-76B07B31686A}" type="sibTrans" cxnId="{D8A60F17-B55D-449B-A1C1-3DEBA7588848}">
      <dgm:prSet/>
      <dgm:spPr/>
      <dgm:t>
        <a:bodyPr/>
        <a:lstStyle/>
        <a:p>
          <a:endParaRPr lang="ru-RU"/>
        </a:p>
      </dgm:t>
    </dgm:pt>
    <dgm:pt modelId="{38414F71-2061-421E-ABA9-DAAC50A6AC76}" type="pres">
      <dgm:prSet presAssocID="{C83082A5-CB1E-4612-820D-2D9A8B9FA585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66D924D-3FD0-4F06-94B0-82EB2F76642A}" type="pres">
      <dgm:prSet presAssocID="{5B8E7540-063A-48E6-8838-3E69D57469C5}" presName="comp" presStyleCnt="0"/>
      <dgm:spPr/>
    </dgm:pt>
    <dgm:pt modelId="{43D0BE19-207A-43CE-979A-B87561DB5340}" type="pres">
      <dgm:prSet presAssocID="{5B8E7540-063A-48E6-8838-3E69D57469C5}" presName="box" presStyleLbl="node1" presStyleIdx="0" presStyleCnt="1"/>
      <dgm:spPr/>
      <dgm:t>
        <a:bodyPr/>
        <a:lstStyle/>
        <a:p>
          <a:endParaRPr lang="ru-RU"/>
        </a:p>
      </dgm:t>
    </dgm:pt>
    <dgm:pt modelId="{C8DD9954-9BC9-4406-974D-B8F92EF82032}" type="pres">
      <dgm:prSet presAssocID="{5B8E7540-063A-48E6-8838-3E69D57469C5}" presName="img" presStyleLbl="fgImgPlace1" presStyleIdx="0" presStyleCnt="1"/>
      <dgm:spPr/>
    </dgm:pt>
    <dgm:pt modelId="{E957F7CB-3F52-40B0-8594-07C5A7E9E4B7}" type="pres">
      <dgm:prSet presAssocID="{5B8E7540-063A-48E6-8838-3E69D57469C5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7E0ADFB-9B43-4CEC-84FD-8EAE742BB222}" type="presOf" srcId="{5B8E7540-063A-48E6-8838-3E69D57469C5}" destId="{43D0BE19-207A-43CE-979A-B87561DB5340}" srcOrd="0" destOrd="0" presId="urn:microsoft.com/office/officeart/2005/8/layout/vList4"/>
    <dgm:cxn modelId="{E332EC88-19D4-4593-BE4C-170AFE0422C3}" type="presOf" srcId="{C83082A5-CB1E-4612-820D-2D9A8B9FA585}" destId="{38414F71-2061-421E-ABA9-DAAC50A6AC76}" srcOrd="0" destOrd="0" presId="urn:microsoft.com/office/officeart/2005/8/layout/vList4"/>
    <dgm:cxn modelId="{D8A60F17-B55D-449B-A1C1-3DEBA7588848}" srcId="{C83082A5-CB1E-4612-820D-2D9A8B9FA585}" destId="{5B8E7540-063A-48E6-8838-3E69D57469C5}" srcOrd="0" destOrd="0" parTransId="{619A2FD7-9FC3-4D14-9126-2C08BC7FB87F}" sibTransId="{4EE09EA5-B97B-4783-B49C-76B07B31686A}"/>
    <dgm:cxn modelId="{278510D3-E53D-4F41-AD30-54A35183612C}" type="presOf" srcId="{5B8E7540-063A-48E6-8838-3E69D57469C5}" destId="{E957F7CB-3F52-40B0-8594-07C5A7E9E4B7}" srcOrd="1" destOrd="0" presId="urn:microsoft.com/office/officeart/2005/8/layout/vList4"/>
    <dgm:cxn modelId="{FB365F3D-6ED9-4840-9EE4-1FD3D680BF60}" type="presParOf" srcId="{38414F71-2061-421E-ABA9-DAAC50A6AC76}" destId="{966D924D-3FD0-4F06-94B0-82EB2F76642A}" srcOrd="0" destOrd="0" presId="urn:microsoft.com/office/officeart/2005/8/layout/vList4"/>
    <dgm:cxn modelId="{F0B74CA6-BC81-4BDF-8A52-CAF0A2F7AA64}" type="presParOf" srcId="{966D924D-3FD0-4F06-94B0-82EB2F76642A}" destId="{43D0BE19-207A-43CE-979A-B87561DB5340}" srcOrd="0" destOrd="0" presId="urn:microsoft.com/office/officeart/2005/8/layout/vList4"/>
    <dgm:cxn modelId="{B4DC59D5-9EC0-408E-B875-E70971E96F73}" type="presParOf" srcId="{966D924D-3FD0-4F06-94B0-82EB2F76642A}" destId="{C8DD9954-9BC9-4406-974D-B8F92EF82032}" srcOrd="1" destOrd="0" presId="urn:microsoft.com/office/officeart/2005/8/layout/vList4"/>
    <dgm:cxn modelId="{2EAAB0BD-FB57-46E4-B2D8-DC759F294426}" type="presParOf" srcId="{966D924D-3FD0-4F06-94B0-82EB2F76642A}" destId="{E957F7CB-3F52-40B0-8594-07C5A7E9E4B7}" srcOrd="2" destOrd="0" presId="urn:microsoft.com/office/officeart/2005/8/layout/vList4"/>
  </dgm:cxnLst>
  <dgm:bg/>
  <dgm:whole/>
  <dgm:extLst>
    <a:ext uri="http://schemas.microsoft.com/office/drawing/2008/diagram"/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C83082A5-CB1E-4612-820D-2D9A8B9FA585}" type="doc">
      <dgm:prSet loTypeId="urn:microsoft.com/office/officeart/2005/8/layout/vList4" loCatId="list" qsTypeId="urn:microsoft.com/office/officeart/2005/8/quickstyle/simple3" qsCatId="simple" csTypeId="urn:microsoft.com/office/officeart/2005/8/colors/accent1_2" csCatId="accent1" phldr="1"/>
      <dgm:spPr>
        <a:scene3d>
          <a:camera prst="perspectiveContrastingRightFacing">
            <a:rot lat="324354" lon="18945012" rev="210646"/>
          </a:camera>
          <a:lightRig rig="threePt" dir="t"/>
        </a:scene3d>
      </dgm:spPr>
      <dgm:t>
        <a:bodyPr/>
        <a:lstStyle/>
        <a:p>
          <a:endParaRPr lang="ru-RU"/>
        </a:p>
      </dgm:t>
    </dgm:pt>
    <dgm:pt modelId="{5B8E7540-063A-48E6-8838-3E69D57469C5}">
      <dgm:prSet phldrT="[Текст]"/>
      <dgm:spPr/>
      <dgm:t>
        <a:bodyPr/>
        <a:lstStyle/>
        <a:p>
          <a:r>
            <a:rPr lang="ru-RU" dirty="0" smtClean="0"/>
            <a:t>Золотое сечение заложено в пропорциях</a:t>
          </a:r>
          <a:br>
            <a:rPr lang="ru-RU" dirty="0" smtClean="0"/>
          </a:br>
          <a:r>
            <a:rPr lang="ru-RU" dirty="0" smtClean="0"/>
            <a:t>моих книг !!!</a:t>
          </a:r>
          <a:endParaRPr lang="ru-RU" dirty="0"/>
        </a:p>
      </dgm:t>
    </dgm:pt>
    <dgm:pt modelId="{619A2FD7-9FC3-4D14-9126-2C08BC7FB87F}" type="parTrans" cxnId="{D8A60F17-B55D-449B-A1C1-3DEBA7588848}">
      <dgm:prSet/>
      <dgm:spPr/>
      <dgm:t>
        <a:bodyPr/>
        <a:lstStyle/>
        <a:p>
          <a:endParaRPr lang="ru-RU"/>
        </a:p>
      </dgm:t>
    </dgm:pt>
    <dgm:pt modelId="{4EE09EA5-B97B-4783-B49C-76B07B31686A}" type="sibTrans" cxnId="{D8A60F17-B55D-449B-A1C1-3DEBA7588848}">
      <dgm:prSet/>
      <dgm:spPr/>
      <dgm:t>
        <a:bodyPr/>
        <a:lstStyle/>
        <a:p>
          <a:endParaRPr lang="ru-RU"/>
        </a:p>
      </dgm:t>
    </dgm:pt>
    <dgm:pt modelId="{38414F71-2061-421E-ABA9-DAAC50A6AC76}" type="pres">
      <dgm:prSet presAssocID="{C83082A5-CB1E-4612-820D-2D9A8B9FA585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66D924D-3FD0-4F06-94B0-82EB2F76642A}" type="pres">
      <dgm:prSet presAssocID="{5B8E7540-063A-48E6-8838-3E69D57469C5}" presName="comp" presStyleCnt="0"/>
      <dgm:spPr/>
    </dgm:pt>
    <dgm:pt modelId="{43D0BE19-207A-43CE-979A-B87561DB5340}" type="pres">
      <dgm:prSet presAssocID="{5B8E7540-063A-48E6-8838-3E69D57469C5}" presName="box" presStyleLbl="node1" presStyleIdx="0" presStyleCnt="1"/>
      <dgm:spPr/>
      <dgm:t>
        <a:bodyPr/>
        <a:lstStyle/>
        <a:p>
          <a:endParaRPr lang="ru-RU"/>
        </a:p>
      </dgm:t>
    </dgm:pt>
    <dgm:pt modelId="{C8DD9954-9BC9-4406-974D-B8F92EF82032}" type="pres">
      <dgm:prSet presAssocID="{5B8E7540-063A-48E6-8838-3E69D57469C5}" presName="img" presStyleLbl="fgImgPlace1" presStyleIdx="0" presStyleCn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E957F7CB-3F52-40B0-8594-07C5A7E9E4B7}" type="pres">
      <dgm:prSet presAssocID="{5B8E7540-063A-48E6-8838-3E69D57469C5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4F349A2-8CB4-4F3C-A413-D69CACCFF74A}" type="presOf" srcId="{5B8E7540-063A-48E6-8838-3E69D57469C5}" destId="{43D0BE19-207A-43CE-979A-B87561DB5340}" srcOrd="0" destOrd="0" presId="urn:microsoft.com/office/officeart/2005/8/layout/vList4"/>
    <dgm:cxn modelId="{311DB10B-3A80-4426-9BC8-87D3A56AF01F}" type="presOf" srcId="{5B8E7540-063A-48E6-8838-3E69D57469C5}" destId="{E957F7CB-3F52-40B0-8594-07C5A7E9E4B7}" srcOrd="1" destOrd="0" presId="urn:microsoft.com/office/officeart/2005/8/layout/vList4"/>
    <dgm:cxn modelId="{D8A60F17-B55D-449B-A1C1-3DEBA7588848}" srcId="{C83082A5-CB1E-4612-820D-2D9A8B9FA585}" destId="{5B8E7540-063A-48E6-8838-3E69D57469C5}" srcOrd="0" destOrd="0" parTransId="{619A2FD7-9FC3-4D14-9126-2C08BC7FB87F}" sibTransId="{4EE09EA5-B97B-4783-B49C-76B07B31686A}"/>
    <dgm:cxn modelId="{98E89B1A-98F7-48E5-8FC3-16A89F264C93}" type="presOf" srcId="{C83082A5-CB1E-4612-820D-2D9A8B9FA585}" destId="{38414F71-2061-421E-ABA9-DAAC50A6AC76}" srcOrd="0" destOrd="0" presId="urn:microsoft.com/office/officeart/2005/8/layout/vList4"/>
    <dgm:cxn modelId="{44AEFCF4-2753-4332-AFF2-A6EE0A6844A7}" type="presParOf" srcId="{38414F71-2061-421E-ABA9-DAAC50A6AC76}" destId="{966D924D-3FD0-4F06-94B0-82EB2F76642A}" srcOrd="0" destOrd="0" presId="urn:microsoft.com/office/officeart/2005/8/layout/vList4"/>
    <dgm:cxn modelId="{B3AC0CFD-C460-4114-A0B5-2E718BDC1BBE}" type="presParOf" srcId="{966D924D-3FD0-4F06-94B0-82EB2F76642A}" destId="{43D0BE19-207A-43CE-979A-B87561DB5340}" srcOrd="0" destOrd="0" presId="urn:microsoft.com/office/officeart/2005/8/layout/vList4"/>
    <dgm:cxn modelId="{D7AD0A10-F51B-447A-9997-FDE52B114AD3}" type="presParOf" srcId="{966D924D-3FD0-4F06-94B0-82EB2F76642A}" destId="{C8DD9954-9BC9-4406-974D-B8F92EF82032}" srcOrd="1" destOrd="0" presId="urn:microsoft.com/office/officeart/2005/8/layout/vList4"/>
    <dgm:cxn modelId="{AFABABE8-CA43-485B-875A-F2B9CFFCAE3A}" type="presParOf" srcId="{966D924D-3FD0-4F06-94B0-82EB2F76642A}" destId="{E957F7CB-3F52-40B0-8594-07C5A7E9E4B7}" srcOrd="2" destOrd="0" presId="urn:microsoft.com/office/officeart/2005/8/layout/vList4"/>
  </dgm:cxnLst>
  <dgm:bg/>
  <dgm:whole/>
  <dgm:extLst>
    <a:ext uri="http://schemas.microsoft.com/office/drawing/2008/diagram"/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56B16EE-04DC-4667-9A50-D36960C59644}" type="doc">
      <dgm:prSet loTypeId="urn:microsoft.com/office/officeart/2005/8/layout/vList4" loCatId="list" qsTypeId="urn:microsoft.com/office/officeart/2005/8/quickstyle/simple3" qsCatId="simple" csTypeId="urn:microsoft.com/office/officeart/2005/8/colors/accent1_2" csCatId="accent1" phldr="1"/>
      <dgm:spPr>
        <a:scene3d>
          <a:camera prst="perspectiveHeroicExtremeLeftFacing" fov="3300000">
            <a:rot lat="135546" lon="887274" rev="21475844"/>
          </a:camera>
          <a:lightRig rig="threePt" dir="t"/>
        </a:scene3d>
      </dgm:spPr>
      <dgm:t>
        <a:bodyPr/>
        <a:lstStyle/>
        <a:p>
          <a:endParaRPr lang="ru-RU"/>
        </a:p>
      </dgm:t>
    </dgm:pt>
    <dgm:pt modelId="{FFBB6AD6-DE0A-48D7-A206-914CD45DC147}">
      <dgm:prSet phldrT="[Текст]"/>
      <dgm:spPr/>
      <dgm:t>
        <a:bodyPr/>
        <a:lstStyle/>
        <a:p>
          <a:r>
            <a:rPr lang="ru-RU" dirty="0" smtClean="0"/>
            <a:t>Золотой прямоугольник обладает многими интересными свойствами. Если, например, от золотого прямоугольника АВС</a:t>
          </a:r>
          <a:r>
            <a:rPr lang="en-US" dirty="0" smtClean="0"/>
            <a:t>D</a:t>
          </a:r>
          <a:r>
            <a:rPr lang="ru-RU" dirty="0" smtClean="0"/>
            <a:t> отрезать квадрат со стороной, равной меньшей стороне прямоугольника, то снова получим золотой прямоугольник </a:t>
          </a:r>
          <a:r>
            <a:rPr lang="en-US" dirty="0" smtClean="0"/>
            <a:t>EFCD</a:t>
          </a:r>
          <a:r>
            <a:rPr lang="ru-RU" dirty="0" smtClean="0"/>
            <a:t> и т.д.</a:t>
          </a:r>
          <a:endParaRPr lang="ru-RU" dirty="0"/>
        </a:p>
      </dgm:t>
    </dgm:pt>
    <dgm:pt modelId="{4548A475-414B-4EC1-B720-CCD0EA98136B}" type="parTrans" cxnId="{2A35B540-A646-47D0-BF90-70FBF057C847}">
      <dgm:prSet/>
      <dgm:spPr/>
      <dgm:t>
        <a:bodyPr/>
        <a:lstStyle/>
        <a:p>
          <a:endParaRPr lang="ru-RU"/>
        </a:p>
      </dgm:t>
    </dgm:pt>
    <dgm:pt modelId="{CC5098D0-9D44-4003-A158-7FE7287EB4A5}" type="sibTrans" cxnId="{2A35B540-A646-47D0-BF90-70FBF057C847}">
      <dgm:prSet/>
      <dgm:spPr/>
      <dgm:t>
        <a:bodyPr/>
        <a:lstStyle/>
        <a:p>
          <a:endParaRPr lang="ru-RU"/>
        </a:p>
      </dgm:t>
    </dgm:pt>
    <dgm:pt modelId="{DD0A525E-E84F-46DE-9411-60055D1A4437}" type="pres">
      <dgm:prSet presAssocID="{556B16EE-04DC-4667-9A50-D36960C59644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C2B806A-0535-4410-B0CF-E7B36ECD6FA3}" type="pres">
      <dgm:prSet presAssocID="{FFBB6AD6-DE0A-48D7-A206-914CD45DC147}" presName="comp" presStyleCnt="0"/>
      <dgm:spPr/>
    </dgm:pt>
    <dgm:pt modelId="{3D116696-B47B-4D5E-9663-5E8218CBF941}" type="pres">
      <dgm:prSet presAssocID="{FFBB6AD6-DE0A-48D7-A206-914CD45DC147}" presName="box" presStyleLbl="node1" presStyleIdx="0" presStyleCnt="1"/>
      <dgm:spPr/>
      <dgm:t>
        <a:bodyPr/>
        <a:lstStyle/>
        <a:p>
          <a:endParaRPr lang="ru-RU"/>
        </a:p>
      </dgm:t>
    </dgm:pt>
    <dgm:pt modelId="{C6606AAA-7B84-4C3F-B97F-451C1A7A9E9A}" type="pres">
      <dgm:prSet presAssocID="{FFBB6AD6-DE0A-48D7-A206-914CD45DC147}" presName="img" presStyleLbl="fgImgPlace1" presStyleIdx="0" presStyleCnt="1"/>
      <dgm:spPr/>
    </dgm:pt>
    <dgm:pt modelId="{21C1D211-89BA-4795-A9B6-ABAA1A9AE2BA}" type="pres">
      <dgm:prSet presAssocID="{FFBB6AD6-DE0A-48D7-A206-914CD45DC147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182B13C-A185-4DAD-9195-4D610BEB3148}" type="presOf" srcId="{FFBB6AD6-DE0A-48D7-A206-914CD45DC147}" destId="{21C1D211-89BA-4795-A9B6-ABAA1A9AE2BA}" srcOrd="1" destOrd="0" presId="urn:microsoft.com/office/officeart/2005/8/layout/vList4"/>
    <dgm:cxn modelId="{2A35B540-A646-47D0-BF90-70FBF057C847}" srcId="{556B16EE-04DC-4667-9A50-D36960C59644}" destId="{FFBB6AD6-DE0A-48D7-A206-914CD45DC147}" srcOrd="0" destOrd="0" parTransId="{4548A475-414B-4EC1-B720-CCD0EA98136B}" sibTransId="{CC5098D0-9D44-4003-A158-7FE7287EB4A5}"/>
    <dgm:cxn modelId="{4EDBAB75-3C2D-429B-8D2D-A0638A509638}" type="presOf" srcId="{556B16EE-04DC-4667-9A50-D36960C59644}" destId="{DD0A525E-E84F-46DE-9411-60055D1A4437}" srcOrd="0" destOrd="0" presId="urn:microsoft.com/office/officeart/2005/8/layout/vList4"/>
    <dgm:cxn modelId="{4A752298-6DCA-4EF8-ACE0-61A5B18AB92B}" type="presOf" srcId="{FFBB6AD6-DE0A-48D7-A206-914CD45DC147}" destId="{3D116696-B47B-4D5E-9663-5E8218CBF941}" srcOrd="0" destOrd="0" presId="urn:microsoft.com/office/officeart/2005/8/layout/vList4"/>
    <dgm:cxn modelId="{135AE4F3-94B2-4AFC-B96E-FD663C048D28}" type="presParOf" srcId="{DD0A525E-E84F-46DE-9411-60055D1A4437}" destId="{4C2B806A-0535-4410-B0CF-E7B36ECD6FA3}" srcOrd="0" destOrd="0" presId="urn:microsoft.com/office/officeart/2005/8/layout/vList4"/>
    <dgm:cxn modelId="{BB36FF3B-F65A-45F7-B643-45C0534D3826}" type="presParOf" srcId="{4C2B806A-0535-4410-B0CF-E7B36ECD6FA3}" destId="{3D116696-B47B-4D5E-9663-5E8218CBF941}" srcOrd="0" destOrd="0" presId="urn:microsoft.com/office/officeart/2005/8/layout/vList4"/>
    <dgm:cxn modelId="{A27723DA-7437-4833-90FF-5692AFE49F18}" type="presParOf" srcId="{4C2B806A-0535-4410-B0CF-E7B36ECD6FA3}" destId="{C6606AAA-7B84-4C3F-B97F-451C1A7A9E9A}" srcOrd="1" destOrd="0" presId="urn:microsoft.com/office/officeart/2005/8/layout/vList4"/>
    <dgm:cxn modelId="{FEC5C568-05A2-4075-9841-F0F58ACA655C}" type="presParOf" srcId="{4C2B806A-0535-4410-B0CF-E7B36ECD6FA3}" destId="{21C1D211-89BA-4795-A9B6-ABAA1A9AE2BA}" srcOrd="2" destOrd="0" presId="urn:microsoft.com/office/officeart/2005/8/layout/vList4"/>
  </dgm:cxnLst>
  <dgm:bg/>
  <dgm:whole/>
  <dgm:extLst>
    <a:ext uri="http://schemas.microsoft.com/office/drawing/2008/diagram"/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1AE3A87-F6DE-4CE5-ADD5-5FE8B1B0E831}" type="doc">
      <dgm:prSet loTypeId="urn:microsoft.com/office/officeart/2005/8/layout/vList4" loCatId="list" qsTypeId="urn:microsoft.com/office/officeart/2005/8/quickstyle/simple3" qsCatId="simple" csTypeId="urn:microsoft.com/office/officeart/2005/8/colors/accent1_2" csCatId="accent1" phldr="1"/>
      <dgm:spPr>
        <a:scene3d>
          <a:camera prst="perspectiveContrastingRightFacing"/>
          <a:lightRig rig="threePt" dir="t"/>
        </a:scene3d>
      </dgm:spPr>
      <dgm:t>
        <a:bodyPr/>
        <a:lstStyle/>
        <a:p>
          <a:endParaRPr lang="ru-RU"/>
        </a:p>
      </dgm:t>
    </dgm:pt>
    <dgm:pt modelId="{C79CBF44-7FF5-4B3F-8D9E-FDE32A77997F}">
      <dgm:prSet phldrT="[Текст]"/>
      <dgm:spPr/>
      <dgm:t>
        <a:bodyPr/>
        <a:lstStyle/>
        <a:p>
          <a:r>
            <a:rPr lang="ru-RU" dirty="0" smtClean="0"/>
            <a:t>В архитектуре</a:t>
          </a:r>
          <a:endParaRPr lang="ru-RU" dirty="0"/>
        </a:p>
      </dgm:t>
    </dgm:pt>
    <dgm:pt modelId="{8716B36A-E85E-4225-B311-4FBA95934E38}" type="sibTrans" cxnId="{28D6E32A-515E-4BB3-85BC-79481282295C}">
      <dgm:prSet/>
      <dgm:spPr/>
      <dgm:t>
        <a:bodyPr/>
        <a:lstStyle/>
        <a:p>
          <a:endParaRPr lang="ru-RU"/>
        </a:p>
      </dgm:t>
    </dgm:pt>
    <dgm:pt modelId="{2EF5312F-3013-42FC-82A2-D2AC13D7A014}" type="parTrans" cxnId="{28D6E32A-515E-4BB3-85BC-79481282295C}">
      <dgm:prSet/>
      <dgm:spPr/>
      <dgm:t>
        <a:bodyPr/>
        <a:lstStyle/>
        <a:p>
          <a:endParaRPr lang="ru-RU"/>
        </a:p>
      </dgm:t>
    </dgm:pt>
    <dgm:pt modelId="{E8742DD8-5E1F-49A8-89A6-6CDC19B89D0D}" type="pres">
      <dgm:prSet presAssocID="{21AE3A87-F6DE-4CE5-ADD5-5FE8B1B0E831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C08350F-5A5E-40DF-AE3A-DA9877EE0651}" type="pres">
      <dgm:prSet presAssocID="{C79CBF44-7FF5-4B3F-8D9E-FDE32A77997F}" presName="comp" presStyleCnt="0"/>
      <dgm:spPr/>
    </dgm:pt>
    <dgm:pt modelId="{3431A8A4-57BB-48E7-8B65-B1448C03097F}" type="pres">
      <dgm:prSet presAssocID="{C79CBF44-7FF5-4B3F-8D9E-FDE32A77997F}" presName="box" presStyleLbl="node1" presStyleIdx="0" presStyleCnt="1" custLinFactNeighborX="-19141" custLinFactNeighborY="-13636"/>
      <dgm:spPr/>
      <dgm:t>
        <a:bodyPr/>
        <a:lstStyle/>
        <a:p>
          <a:endParaRPr lang="ru-RU"/>
        </a:p>
      </dgm:t>
    </dgm:pt>
    <dgm:pt modelId="{0FF56B4F-75C7-4CD7-B88F-90ACEACA0A6A}" type="pres">
      <dgm:prSet presAssocID="{C79CBF44-7FF5-4B3F-8D9E-FDE32A77997F}" presName="img" presStyleLbl="fgImgPlace1" presStyleIdx="0" presStyleCn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985DD195-F5B7-4790-A7C4-39F300150214}" type="pres">
      <dgm:prSet presAssocID="{C79CBF44-7FF5-4B3F-8D9E-FDE32A77997F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8D6E32A-515E-4BB3-85BC-79481282295C}" srcId="{21AE3A87-F6DE-4CE5-ADD5-5FE8B1B0E831}" destId="{C79CBF44-7FF5-4B3F-8D9E-FDE32A77997F}" srcOrd="0" destOrd="0" parTransId="{2EF5312F-3013-42FC-82A2-D2AC13D7A014}" sibTransId="{8716B36A-E85E-4225-B311-4FBA95934E38}"/>
    <dgm:cxn modelId="{8F458011-7E78-48C7-A7A8-3014169CE6CF}" type="presOf" srcId="{21AE3A87-F6DE-4CE5-ADD5-5FE8B1B0E831}" destId="{E8742DD8-5E1F-49A8-89A6-6CDC19B89D0D}" srcOrd="0" destOrd="0" presId="urn:microsoft.com/office/officeart/2005/8/layout/vList4"/>
    <dgm:cxn modelId="{F9EE4407-B75E-4948-ACA6-2C07C9192C0F}" type="presOf" srcId="{C79CBF44-7FF5-4B3F-8D9E-FDE32A77997F}" destId="{985DD195-F5B7-4790-A7C4-39F300150214}" srcOrd="1" destOrd="0" presId="urn:microsoft.com/office/officeart/2005/8/layout/vList4"/>
    <dgm:cxn modelId="{4DBFB139-3DFF-4E32-9905-020966500103}" type="presOf" srcId="{C79CBF44-7FF5-4B3F-8D9E-FDE32A77997F}" destId="{3431A8A4-57BB-48E7-8B65-B1448C03097F}" srcOrd="0" destOrd="0" presId="urn:microsoft.com/office/officeart/2005/8/layout/vList4"/>
    <dgm:cxn modelId="{8BE93FB6-3BD2-4F86-8BCD-64DD9A56B556}" type="presParOf" srcId="{E8742DD8-5E1F-49A8-89A6-6CDC19B89D0D}" destId="{5C08350F-5A5E-40DF-AE3A-DA9877EE0651}" srcOrd="0" destOrd="0" presId="urn:microsoft.com/office/officeart/2005/8/layout/vList4"/>
    <dgm:cxn modelId="{0174D719-2CEF-4245-964D-1DB6AB70629A}" type="presParOf" srcId="{5C08350F-5A5E-40DF-AE3A-DA9877EE0651}" destId="{3431A8A4-57BB-48E7-8B65-B1448C03097F}" srcOrd="0" destOrd="0" presId="urn:microsoft.com/office/officeart/2005/8/layout/vList4"/>
    <dgm:cxn modelId="{F07F711E-C143-40B0-BF55-4E5EE7AAB636}" type="presParOf" srcId="{5C08350F-5A5E-40DF-AE3A-DA9877EE0651}" destId="{0FF56B4F-75C7-4CD7-B88F-90ACEACA0A6A}" srcOrd="1" destOrd="0" presId="urn:microsoft.com/office/officeart/2005/8/layout/vList4"/>
    <dgm:cxn modelId="{DA2896AA-0286-4F3A-B8CA-DE760B300A90}" type="presParOf" srcId="{5C08350F-5A5E-40DF-AE3A-DA9877EE0651}" destId="{985DD195-F5B7-4790-A7C4-39F300150214}" srcOrd="2" destOrd="0" presId="urn:microsoft.com/office/officeart/2005/8/layout/vList4"/>
  </dgm:cxnLst>
  <dgm:bg>
    <a:effectLst>
      <a:outerShdw blurRad="304800" dist="431800" dir="20400000" algn="tr" rotWithShape="0">
        <a:prstClr val="black"/>
      </a:outerShdw>
    </a:effectLst>
  </dgm:bg>
  <dgm:whole/>
  <dgm:extLst>
    <a:ext uri="http://schemas.microsoft.com/office/drawing/2008/diagram"/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1AE3A87-F6DE-4CE5-ADD5-5FE8B1B0E831}" type="doc">
      <dgm:prSet loTypeId="urn:microsoft.com/office/officeart/2005/8/layout/vList4" loCatId="list" qsTypeId="urn:microsoft.com/office/officeart/2005/8/quickstyle/simple3" qsCatId="simple" csTypeId="urn:microsoft.com/office/officeart/2005/8/colors/accent1_2" csCatId="accent1" phldr="1"/>
      <dgm:spPr>
        <a:scene3d>
          <a:camera prst="perspectiveContrastingRightFacing"/>
          <a:lightRig rig="threePt" dir="t"/>
        </a:scene3d>
      </dgm:spPr>
      <dgm:t>
        <a:bodyPr/>
        <a:lstStyle/>
        <a:p>
          <a:endParaRPr lang="ru-RU"/>
        </a:p>
      </dgm:t>
    </dgm:pt>
    <dgm:pt modelId="{C79CBF44-7FF5-4B3F-8D9E-FDE32A77997F}">
      <dgm:prSet phldrT="[Текст]"/>
      <dgm:spPr/>
      <dgm:t>
        <a:bodyPr/>
        <a:lstStyle/>
        <a:p>
          <a:r>
            <a:rPr lang="ru-RU" dirty="0" smtClean="0"/>
            <a:t>В живописи</a:t>
          </a:r>
          <a:endParaRPr lang="ru-RU" dirty="0"/>
        </a:p>
      </dgm:t>
    </dgm:pt>
    <dgm:pt modelId="{8716B36A-E85E-4225-B311-4FBA95934E38}" type="sibTrans" cxnId="{28D6E32A-515E-4BB3-85BC-79481282295C}">
      <dgm:prSet/>
      <dgm:spPr/>
      <dgm:t>
        <a:bodyPr/>
        <a:lstStyle/>
        <a:p>
          <a:endParaRPr lang="ru-RU"/>
        </a:p>
      </dgm:t>
    </dgm:pt>
    <dgm:pt modelId="{2EF5312F-3013-42FC-82A2-D2AC13D7A014}" type="parTrans" cxnId="{28D6E32A-515E-4BB3-85BC-79481282295C}">
      <dgm:prSet/>
      <dgm:spPr/>
      <dgm:t>
        <a:bodyPr/>
        <a:lstStyle/>
        <a:p>
          <a:endParaRPr lang="ru-RU"/>
        </a:p>
      </dgm:t>
    </dgm:pt>
    <dgm:pt modelId="{E8742DD8-5E1F-49A8-89A6-6CDC19B89D0D}" type="pres">
      <dgm:prSet presAssocID="{21AE3A87-F6DE-4CE5-ADD5-5FE8B1B0E831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C08350F-5A5E-40DF-AE3A-DA9877EE0651}" type="pres">
      <dgm:prSet presAssocID="{C79CBF44-7FF5-4B3F-8D9E-FDE32A77997F}" presName="comp" presStyleCnt="0"/>
      <dgm:spPr/>
    </dgm:pt>
    <dgm:pt modelId="{3431A8A4-57BB-48E7-8B65-B1448C03097F}" type="pres">
      <dgm:prSet presAssocID="{C79CBF44-7FF5-4B3F-8D9E-FDE32A77997F}" presName="box" presStyleLbl="node1" presStyleIdx="0" presStyleCnt="1" custLinFactNeighborX="-19141" custLinFactNeighborY="-13636"/>
      <dgm:spPr/>
      <dgm:t>
        <a:bodyPr/>
        <a:lstStyle/>
        <a:p>
          <a:endParaRPr lang="ru-RU"/>
        </a:p>
      </dgm:t>
    </dgm:pt>
    <dgm:pt modelId="{0FF56B4F-75C7-4CD7-B88F-90ACEACA0A6A}" type="pres">
      <dgm:prSet presAssocID="{C79CBF44-7FF5-4B3F-8D9E-FDE32A77997F}" presName="img" presStyleLbl="fgImgPlace1" presStyleIdx="0" presStyleCn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985DD195-F5B7-4790-A7C4-39F300150214}" type="pres">
      <dgm:prSet presAssocID="{C79CBF44-7FF5-4B3F-8D9E-FDE32A77997F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974F794-0C75-4555-BC7F-E75101666E58}" type="presOf" srcId="{C79CBF44-7FF5-4B3F-8D9E-FDE32A77997F}" destId="{3431A8A4-57BB-48E7-8B65-B1448C03097F}" srcOrd="0" destOrd="0" presId="urn:microsoft.com/office/officeart/2005/8/layout/vList4"/>
    <dgm:cxn modelId="{8AAD4655-546D-410A-8B2E-0CB051D3C7A2}" type="presOf" srcId="{21AE3A87-F6DE-4CE5-ADD5-5FE8B1B0E831}" destId="{E8742DD8-5E1F-49A8-89A6-6CDC19B89D0D}" srcOrd="0" destOrd="0" presId="urn:microsoft.com/office/officeart/2005/8/layout/vList4"/>
    <dgm:cxn modelId="{28D6E32A-515E-4BB3-85BC-79481282295C}" srcId="{21AE3A87-F6DE-4CE5-ADD5-5FE8B1B0E831}" destId="{C79CBF44-7FF5-4B3F-8D9E-FDE32A77997F}" srcOrd="0" destOrd="0" parTransId="{2EF5312F-3013-42FC-82A2-D2AC13D7A014}" sibTransId="{8716B36A-E85E-4225-B311-4FBA95934E38}"/>
    <dgm:cxn modelId="{D8FEDD00-12FC-408D-A7D7-1324ACB71B3E}" type="presOf" srcId="{C79CBF44-7FF5-4B3F-8D9E-FDE32A77997F}" destId="{985DD195-F5B7-4790-A7C4-39F300150214}" srcOrd="1" destOrd="0" presId="urn:microsoft.com/office/officeart/2005/8/layout/vList4"/>
    <dgm:cxn modelId="{B39DC421-4157-48C2-A561-89105C9D6EE3}" type="presParOf" srcId="{E8742DD8-5E1F-49A8-89A6-6CDC19B89D0D}" destId="{5C08350F-5A5E-40DF-AE3A-DA9877EE0651}" srcOrd="0" destOrd="0" presId="urn:microsoft.com/office/officeart/2005/8/layout/vList4"/>
    <dgm:cxn modelId="{900563FF-1789-4766-AE50-63DD97861C24}" type="presParOf" srcId="{5C08350F-5A5E-40DF-AE3A-DA9877EE0651}" destId="{3431A8A4-57BB-48E7-8B65-B1448C03097F}" srcOrd="0" destOrd="0" presId="urn:microsoft.com/office/officeart/2005/8/layout/vList4"/>
    <dgm:cxn modelId="{717D838D-4128-4D5F-A0D4-808AFF2CBB04}" type="presParOf" srcId="{5C08350F-5A5E-40DF-AE3A-DA9877EE0651}" destId="{0FF56B4F-75C7-4CD7-B88F-90ACEACA0A6A}" srcOrd="1" destOrd="0" presId="urn:microsoft.com/office/officeart/2005/8/layout/vList4"/>
    <dgm:cxn modelId="{5016BA61-B0A9-44AC-A179-F7F77BED46EC}" type="presParOf" srcId="{5C08350F-5A5E-40DF-AE3A-DA9877EE0651}" destId="{985DD195-F5B7-4790-A7C4-39F300150214}" srcOrd="2" destOrd="0" presId="urn:microsoft.com/office/officeart/2005/8/layout/vList4"/>
  </dgm:cxnLst>
  <dgm:bg>
    <a:effectLst>
      <a:outerShdw blurRad="304800" dist="431800" dir="20400000" algn="tr" rotWithShape="0">
        <a:prstClr val="black"/>
      </a:outerShdw>
    </a:effectLst>
  </dgm:bg>
  <dgm:whole/>
  <dgm:extLst>
    <a:ext uri="http://schemas.microsoft.com/office/drawing/2008/diagram"/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1AE3A87-F6DE-4CE5-ADD5-5FE8B1B0E831}" type="doc">
      <dgm:prSet loTypeId="urn:microsoft.com/office/officeart/2005/8/layout/vList4" loCatId="list" qsTypeId="urn:microsoft.com/office/officeart/2005/8/quickstyle/simple3" qsCatId="simple" csTypeId="urn:microsoft.com/office/officeart/2005/8/colors/accent1_2" csCatId="accent1" phldr="1"/>
      <dgm:spPr>
        <a:scene3d>
          <a:camera prst="perspectiveHeroicExtremeRightFacing"/>
          <a:lightRig rig="threePt" dir="t"/>
        </a:scene3d>
      </dgm:spPr>
      <dgm:t>
        <a:bodyPr/>
        <a:lstStyle/>
        <a:p>
          <a:endParaRPr lang="ru-RU"/>
        </a:p>
      </dgm:t>
    </dgm:pt>
    <dgm:pt modelId="{C79CBF44-7FF5-4B3F-8D9E-FDE32A77997F}">
      <dgm:prSet phldrT="[Текст]"/>
      <dgm:spPr/>
      <dgm:t>
        <a:bodyPr/>
        <a:lstStyle/>
        <a:p>
          <a:r>
            <a:rPr lang="ru-RU" dirty="0" smtClean="0"/>
            <a:t>Убедитесь в этом</a:t>
          </a:r>
          <a:endParaRPr lang="ru-RU" dirty="0"/>
        </a:p>
      </dgm:t>
    </dgm:pt>
    <dgm:pt modelId="{8716B36A-E85E-4225-B311-4FBA95934E38}" type="sibTrans" cxnId="{28D6E32A-515E-4BB3-85BC-79481282295C}">
      <dgm:prSet/>
      <dgm:spPr/>
      <dgm:t>
        <a:bodyPr/>
        <a:lstStyle/>
        <a:p>
          <a:endParaRPr lang="ru-RU"/>
        </a:p>
      </dgm:t>
    </dgm:pt>
    <dgm:pt modelId="{2EF5312F-3013-42FC-82A2-D2AC13D7A014}" type="parTrans" cxnId="{28D6E32A-515E-4BB3-85BC-79481282295C}">
      <dgm:prSet/>
      <dgm:spPr/>
      <dgm:t>
        <a:bodyPr/>
        <a:lstStyle/>
        <a:p>
          <a:endParaRPr lang="ru-RU"/>
        </a:p>
      </dgm:t>
    </dgm:pt>
    <dgm:pt modelId="{E8742DD8-5E1F-49A8-89A6-6CDC19B89D0D}" type="pres">
      <dgm:prSet presAssocID="{21AE3A87-F6DE-4CE5-ADD5-5FE8B1B0E831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C08350F-5A5E-40DF-AE3A-DA9877EE0651}" type="pres">
      <dgm:prSet presAssocID="{C79CBF44-7FF5-4B3F-8D9E-FDE32A77997F}" presName="comp" presStyleCnt="0"/>
      <dgm:spPr/>
      <dgm:t>
        <a:bodyPr/>
        <a:lstStyle/>
        <a:p>
          <a:endParaRPr lang="ru-RU"/>
        </a:p>
      </dgm:t>
    </dgm:pt>
    <dgm:pt modelId="{3431A8A4-57BB-48E7-8B65-B1448C03097F}" type="pres">
      <dgm:prSet presAssocID="{C79CBF44-7FF5-4B3F-8D9E-FDE32A77997F}" presName="box" presStyleLbl="node1" presStyleIdx="0" presStyleCnt="1" custLinFactNeighborX="-19141" custLinFactNeighborY="-13636"/>
      <dgm:spPr/>
      <dgm:t>
        <a:bodyPr/>
        <a:lstStyle/>
        <a:p>
          <a:endParaRPr lang="ru-RU"/>
        </a:p>
      </dgm:t>
    </dgm:pt>
    <dgm:pt modelId="{0FF56B4F-75C7-4CD7-B88F-90ACEACA0A6A}" type="pres">
      <dgm:prSet presAssocID="{C79CBF44-7FF5-4B3F-8D9E-FDE32A77997F}" presName="img" presStyleLbl="fgImgPlace1" presStyleIdx="0" presStyleCnt="1"/>
      <dgm:spPr/>
      <dgm:t>
        <a:bodyPr/>
        <a:lstStyle/>
        <a:p>
          <a:endParaRPr lang="ru-RU"/>
        </a:p>
      </dgm:t>
    </dgm:pt>
    <dgm:pt modelId="{985DD195-F5B7-4790-A7C4-39F300150214}" type="pres">
      <dgm:prSet presAssocID="{C79CBF44-7FF5-4B3F-8D9E-FDE32A77997F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B10BA64-E12C-4B59-8478-E5F6FFD5DA7D}" type="presOf" srcId="{21AE3A87-F6DE-4CE5-ADD5-5FE8B1B0E831}" destId="{E8742DD8-5E1F-49A8-89A6-6CDC19B89D0D}" srcOrd="0" destOrd="0" presId="urn:microsoft.com/office/officeart/2005/8/layout/vList4"/>
    <dgm:cxn modelId="{A1A33E79-9CF5-4AF5-BF8F-92B943DA6C79}" type="presOf" srcId="{C79CBF44-7FF5-4B3F-8D9E-FDE32A77997F}" destId="{3431A8A4-57BB-48E7-8B65-B1448C03097F}" srcOrd="0" destOrd="0" presId="urn:microsoft.com/office/officeart/2005/8/layout/vList4"/>
    <dgm:cxn modelId="{28D6E32A-515E-4BB3-85BC-79481282295C}" srcId="{21AE3A87-F6DE-4CE5-ADD5-5FE8B1B0E831}" destId="{C79CBF44-7FF5-4B3F-8D9E-FDE32A77997F}" srcOrd="0" destOrd="0" parTransId="{2EF5312F-3013-42FC-82A2-D2AC13D7A014}" sibTransId="{8716B36A-E85E-4225-B311-4FBA95934E38}"/>
    <dgm:cxn modelId="{5C5E0585-0E0B-4EC2-A0C4-9A5E26640895}" type="presOf" srcId="{C79CBF44-7FF5-4B3F-8D9E-FDE32A77997F}" destId="{985DD195-F5B7-4790-A7C4-39F300150214}" srcOrd="1" destOrd="0" presId="urn:microsoft.com/office/officeart/2005/8/layout/vList4"/>
    <dgm:cxn modelId="{E98C1DDA-AB23-4973-B478-421B2DF34072}" type="presParOf" srcId="{E8742DD8-5E1F-49A8-89A6-6CDC19B89D0D}" destId="{5C08350F-5A5E-40DF-AE3A-DA9877EE0651}" srcOrd="0" destOrd="0" presId="urn:microsoft.com/office/officeart/2005/8/layout/vList4"/>
    <dgm:cxn modelId="{61918429-CF5E-4A85-B72B-815B3FAC15BB}" type="presParOf" srcId="{5C08350F-5A5E-40DF-AE3A-DA9877EE0651}" destId="{3431A8A4-57BB-48E7-8B65-B1448C03097F}" srcOrd="0" destOrd="0" presId="urn:microsoft.com/office/officeart/2005/8/layout/vList4"/>
    <dgm:cxn modelId="{767A6CE5-927D-4B7A-9784-0C4D1AF245C1}" type="presParOf" srcId="{5C08350F-5A5E-40DF-AE3A-DA9877EE0651}" destId="{0FF56B4F-75C7-4CD7-B88F-90ACEACA0A6A}" srcOrd="1" destOrd="0" presId="urn:microsoft.com/office/officeart/2005/8/layout/vList4"/>
    <dgm:cxn modelId="{1B81FFB4-3DC0-4CBE-B72C-CDA2CBDD59C2}" type="presParOf" srcId="{5C08350F-5A5E-40DF-AE3A-DA9877EE0651}" destId="{985DD195-F5B7-4790-A7C4-39F300150214}" srcOrd="2" destOrd="0" presId="urn:microsoft.com/office/officeart/2005/8/layout/vList4"/>
  </dgm:cxnLst>
  <dgm:bg>
    <a:effectLst>
      <a:outerShdw blurRad="304800" dist="431800" dir="20400000" algn="tr" rotWithShape="0">
        <a:prstClr val="black"/>
      </a:outerShdw>
    </a:effectLst>
  </dgm:bg>
  <dgm:whole/>
  <dgm:extLst>
    <a:ext uri="http://schemas.microsoft.com/office/drawing/2008/diagram"/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BD671CD-0923-4565-8992-0A7473FD9C16}" type="doc">
      <dgm:prSet loTypeId="urn:microsoft.com/office/officeart/2005/8/layout/vList4" loCatId="list" qsTypeId="urn:microsoft.com/office/officeart/2005/8/quickstyle/simple3" qsCatId="simple" csTypeId="urn:microsoft.com/office/officeart/2005/8/colors/accent1_2" csCatId="accent1" phldr="1"/>
      <dgm:spPr>
        <a:scene3d>
          <a:camera prst="perspectiveContrastingRightFacing" fov="3000000">
            <a:rot lat="324354" lon="18945008" rev="210644"/>
          </a:camera>
          <a:lightRig rig="threePt" dir="t"/>
        </a:scene3d>
      </dgm:spPr>
      <dgm:t>
        <a:bodyPr/>
        <a:lstStyle/>
        <a:p>
          <a:endParaRPr lang="ru-RU"/>
        </a:p>
      </dgm:t>
    </dgm:pt>
    <dgm:pt modelId="{ADF6CE74-564B-4D1C-A569-F6A7781A9645}">
      <dgm:prSet phldrT="[Текст]"/>
      <dgm:spPr/>
      <dgm:t>
        <a:bodyPr/>
        <a:lstStyle/>
        <a:p>
          <a:r>
            <a:rPr lang="ru-RU" dirty="0" smtClean="0"/>
            <a:t>Посмотрим внимательно на картину "Джоконда". Композиция портрета построена на"золотых треугольниках".</a:t>
          </a:r>
          <a:endParaRPr lang="ru-RU" dirty="0"/>
        </a:p>
      </dgm:t>
    </dgm:pt>
    <dgm:pt modelId="{BEE568F7-D946-4050-8206-A0B075B9A960}" type="parTrans" cxnId="{3A4C80F8-B22C-41AD-AC4B-DD91B3C14C3B}">
      <dgm:prSet/>
      <dgm:spPr/>
      <dgm:t>
        <a:bodyPr/>
        <a:lstStyle/>
        <a:p>
          <a:endParaRPr lang="ru-RU"/>
        </a:p>
      </dgm:t>
    </dgm:pt>
    <dgm:pt modelId="{1FE5A9F0-BF00-41CD-8957-C77F80054ED2}" type="sibTrans" cxnId="{3A4C80F8-B22C-41AD-AC4B-DD91B3C14C3B}">
      <dgm:prSet/>
      <dgm:spPr/>
      <dgm:t>
        <a:bodyPr/>
        <a:lstStyle/>
        <a:p>
          <a:endParaRPr lang="ru-RU"/>
        </a:p>
      </dgm:t>
    </dgm:pt>
    <dgm:pt modelId="{7A5384ED-E2D1-4E48-A046-F9766A7F9F85}" type="pres">
      <dgm:prSet presAssocID="{7BD671CD-0923-4565-8992-0A7473FD9C16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11EE2E7-40CD-4C79-AF21-5B3EBF7A0D59}" type="pres">
      <dgm:prSet presAssocID="{ADF6CE74-564B-4D1C-A569-F6A7781A9645}" presName="comp" presStyleCnt="0"/>
      <dgm:spPr/>
    </dgm:pt>
    <dgm:pt modelId="{2025BE80-5659-40BA-86FB-4B4065F1A296}" type="pres">
      <dgm:prSet presAssocID="{ADF6CE74-564B-4D1C-A569-F6A7781A9645}" presName="box" presStyleLbl="node1" presStyleIdx="0" presStyleCnt="1" custLinFactNeighborY="-4478"/>
      <dgm:spPr/>
      <dgm:t>
        <a:bodyPr/>
        <a:lstStyle/>
        <a:p>
          <a:endParaRPr lang="ru-RU"/>
        </a:p>
      </dgm:t>
    </dgm:pt>
    <dgm:pt modelId="{500C1AA2-9D1B-4313-AD6D-D878564477FF}" type="pres">
      <dgm:prSet presAssocID="{ADF6CE74-564B-4D1C-A569-F6A7781A9645}" presName="img" presStyleLbl="fgImgPlace1" presStyleIdx="0" presStyleCnt="1"/>
      <dgm:spPr/>
    </dgm:pt>
    <dgm:pt modelId="{A4A0D6C2-9B88-4724-B165-1DEA46628A70}" type="pres">
      <dgm:prSet presAssocID="{ADF6CE74-564B-4D1C-A569-F6A7781A9645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A4C80F8-B22C-41AD-AC4B-DD91B3C14C3B}" srcId="{7BD671CD-0923-4565-8992-0A7473FD9C16}" destId="{ADF6CE74-564B-4D1C-A569-F6A7781A9645}" srcOrd="0" destOrd="0" parTransId="{BEE568F7-D946-4050-8206-A0B075B9A960}" sibTransId="{1FE5A9F0-BF00-41CD-8957-C77F80054ED2}"/>
    <dgm:cxn modelId="{1D55F19D-1748-4DE9-A94A-F4F189F9B52F}" type="presOf" srcId="{ADF6CE74-564B-4D1C-A569-F6A7781A9645}" destId="{A4A0D6C2-9B88-4724-B165-1DEA46628A70}" srcOrd="1" destOrd="0" presId="urn:microsoft.com/office/officeart/2005/8/layout/vList4"/>
    <dgm:cxn modelId="{CF50CAE7-FB4B-4165-A3C5-242E0166CAB4}" type="presOf" srcId="{ADF6CE74-564B-4D1C-A569-F6A7781A9645}" destId="{2025BE80-5659-40BA-86FB-4B4065F1A296}" srcOrd="0" destOrd="0" presId="urn:microsoft.com/office/officeart/2005/8/layout/vList4"/>
    <dgm:cxn modelId="{6A6D9DA6-307B-4728-A142-A9438FBFA8D1}" type="presOf" srcId="{7BD671CD-0923-4565-8992-0A7473FD9C16}" destId="{7A5384ED-E2D1-4E48-A046-F9766A7F9F85}" srcOrd="0" destOrd="0" presId="urn:microsoft.com/office/officeart/2005/8/layout/vList4"/>
    <dgm:cxn modelId="{6CCB47DF-7D9A-4DB9-8449-2D289F75131F}" type="presParOf" srcId="{7A5384ED-E2D1-4E48-A046-F9766A7F9F85}" destId="{211EE2E7-40CD-4C79-AF21-5B3EBF7A0D59}" srcOrd="0" destOrd="0" presId="urn:microsoft.com/office/officeart/2005/8/layout/vList4"/>
    <dgm:cxn modelId="{EB4E735D-8DFD-4155-A64C-EBC19A1A8977}" type="presParOf" srcId="{211EE2E7-40CD-4C79-AF21-5B3EBF7A0D59}" destId="{2025BE80-5659-40BA-86FB-4B4065F1A296}" srcOrd="0" destOrd="0" presId="urn:microsoft.com/office/officeart/2005/8/layout/vList4"/>
    <dgm:cxn modelId="{70FB55F6-7AF5-4F3D-BE1D-CC23FCACCB96}" type="presParOf" srcId="{211EE2E7-40CD-4C79-AF21-5B3EBF7A0D59}" destId="{500C1AA2-9D1B-4313-AD6D-D878564477FF}" srcOrd="1" destOrd="0" presId="urn:microsoft.com/office/officeart/2005/8/layout/vList4"/>
    <dgm:cxn modelId="{6762A523-F870-4CA9-A747-7FEDC864F891}" type="presParOf" srcId="{211EE2E7-40CD-4C79-AF21-5B3EBF7A0D59}" destId="{A4A0D6C2-9B88-4724-B165-1DEA46628A70}" srcOrd="2" destOrd="0" presId="urn:microsoft.com/office/officeart/2005/8/layout/vList4"/>
  </dgm:cxnLst>
  <dgm:bg/>
  <dgm:whole/>
  <dgm:extLst>
    <a:ext uri="http://schemas.microsoft.com/office/drawing/2008/diagram"/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1AE3A87-F6DE-4CE5-ADD5-5FE8B1B0E831}" type="doc">
      <dgm:prSet loTypeId="urn:microsoft.com/office/officeart/2005/8/layout/vList4" loCatId="list" qsTypeId="urn:microsoft.com/office/officeart/2005/8/quickstyle/simple3" qsCatId="simple" csTypeId="urn:microsoft.com/office/officeart/2005/8/colors/accent1_2" csCatId="accent1" phldr="1"/>
      <dgm:spPr>
        <a:scene3d>
          <a:camera prst="perspectiveContrastingRightFacing"/>
          <a:lightRig rig="threePt" dir="t"/>
        </a:scene3d>
      </dgm:spPr>
      <dgm:t>
        <a:bodyPr/>
        <a:lstStyle/>
        <a:p>
          <a:endParaRPr lang="ru-RU"/>
        </a:p>
      </dgm:t>
    </dgm:pt>
    <dgm:pt modelId="{C79CBF44-7FF5-4B3F-8D9E-FDE32A77997F}">
      <dgm:prSet phldrT="[Текст]"/>
      <dgm:spPr/>
      <dgm:t>
        <a:bodyPr/>
        <a:lstStyle/>
        <a:p>
          <a:r>
            <a:rPr lang="ru-RU" dirty="0" smtClean="0"/>
            <a:t>Флора и фауна, человек</a:t>
          </a:r>
          <a:endParaRPr lang="ru-RU" dirty="0"/>
        </a:p>
      </dgm:t>
    </dgm:pt>
    <dgm:pt modelId="{8716B36A-E85E-4225-B311-4FBA95934E38}" type="sibTrans" cxnId="{28D6E32A-515E-4BB3-85BC-79481282295C}">
      <dgm:prSet/>
      <dgm:spPr/>
      <dgm:t>
        <a:bodyPr/>
        <a:lstStyle/>
        <a:p>
          <a:endParaRPr lang="ru-RU"/>
        </a:p>
      </dgm:t>
    </dgm:pt>
    <dgm:pt modelId="{2EF5312F-3013-42FC-82A2-D2AC13D7A014}" type="parTrans" cxnId="{28D6E32A-515E-4BB3-85BC-79481282295C}">
      <dgm:prSet/>
      <dgm:spPr/>
      <dgm:t>
        <a:bodyPr/>
        <a:lstStyle/>
        <a:p>
          <a:endParaRPr lang="ru-RU"/>
        </a:p>
      </dgm:t>
    </dgm:pt>
    <dgm:pt modelId="{E8742DD8-5E1F-49A8-89A6-6CDC19B89D0D}" type="pres">
      <dgm:prSet presAssocID="{21AE3A87-F6DE-4CE5-ADD5-5FE8B1B0E831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C08350F-5A5E-40DF-AE3A-DA9877EE0651}" type="pres">
      <dgm:prSet presAssocID="{C79CBF44-7FF5-4B3F-8D9E-FDE32A77997F}" presName="comp" presStyleCnt="0"/>
      <dgm:spPr/>
    </dgm:pt>
    <dgm:pt modelId="{3431A8A4-57BB-48E7-8B65-B1448C03097F}" type="pres">
      <dgm:prSet presAssocID="{C79CBF44-7FF5-4B3F-8D9E-FDE32A77997F}" presName="box" presStyleLbl="node1" presStyleIdx="0" presStyleCnt="1" custLinFactNeighborX="-19141" custLinFactNeighborY="-13636"/>
      <dgm:spPr/>
      <dgm:t>
        <a:bodyPr/>
        <a:lstStyle/>
        <a:p>
          <a:endParaRPr lang="ru-RU"/>
        </a:p>
      </dgm:t>
    </dgm:pt>
    <dgm:pt modelId="{0FF56B4F-75C7-4CD7-B88F-90ACEACA0A6A}" type="pres">
      <dgm:prSet presAssocID="{C79CBF44-7FF5-4B3F-8D9E-FDE32A77997F}" presName="img" presStyleLbl="fgImgPlace1" presStyleIdx="0" presStyleCnt="1"/>
      <dgm:spPr/>
      <dgm:t>
        <a:bodyPr/>
        <a:lstStyle/>
        <a:p>
          <a:endParaRPr lang="ru-RU"/>
        </a:p>
      </dgm:t>
    </dgm:pt>
    <dgm:pt modelId="{985DD195-F5B7-4790-A7C4-39F300150214}" type="pres">
      <dgm:prSet presAssocID="{C79CBF44-7FF5-4B3F-8D9E-FDE32A77997F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4C29449-409A-4FA1-B71B-1592BAE90513}" type="presOf" srcId="{21AE3A87-F6DE-4CE5-ADD5-5FE8B1B0E831}" destId="{E8742DD8-5E1F-49A8-89A6-6CDC19B89D0D}" srcOrd="0" destOrd="0" presId="urn:microsoft.com/office/officeart/2005/8/layout/vList4"/>
    <dgm:cxn modelId="{6C74AFAC-5B26-47CD-B377-1F83BC0FA3F1}" type="presOf" srcId="{C79CBF44-7FF5-4B3F-8D9E-FDE32A77997F}" destId="{985DD195-F5B7-4790-A7C4-39F300150214}" srcOrd="1" destOrd="0" presId="urn:microsoft.com/office/officeart/2005/8/layout/vList4"/>
    <dgm:cxn modelId="{BD1160D6-E33A-4DCC-85DA-B77B6398DE8B}" type="presOf" srcId="{C79CBF44-7FF5-4B3F-8D9E-FDE32A77997F}" destId="{3431A8A4-57BB-48E7-8B65-B1448C03097F}" srcOrd="0" destOrd="0" presId="urn:microsoft.com/office/officeart/2005/8/layout/vList4"/>
    <dgm:cxn modelId="{28D6E32A-515E-4BB3-85BC-79481282295C}" srcId="{21AE3A87-F6DE-4CE5-ADD5-5FE8B1B0E831}" destId="{C79CBF44-7FF5-4B3F-8D9E-FDE32A77997F}" srcOrd="0" destOrd="0" parTransId="{2EF5312F-3013-42FC-82A2-D2AC13D7A014}" sibTransId="{8716B36A-E85E-4225-B311-4FBA95934E38}"/>
    <dgm:cxn modelId="{EF99F017-DE71-4376-B338-8E424E139DC1}" type="presParOf" srcId="{E8742DD8-5E1F-49A8-89A6-6CDC19B89D0D}" destId="{5C08350F-5A5E-40DF-AE3A-DA9877EE0651}" srcOrd="0" destOrd="0" presId="urn:microsoft.com/office/officeart/2005/8/layout/vList4"/>
    <dgm:cxn modelId="{18F76C2A-262E-4AAD-BB34-3D06BB817595}" type="presParOf" srcId="{5C08350F-5A5E-40DF-AE3A-DA9877EE0651}" destId="{3431A8A4-57BB-48E7-8B65-B1448C03097F}" srcOrd="0" destOrd="0" presId="urn:microsoft.com/office/officeart/2005/8/layout/vList4"/>
    <dgm:cxn modelId="{E07B6792-5FA4-4DC4-94CB-8CA08E0398B5}" type="presParOf" srcId="{5C08350F-5A5E-40DF-AE3A-DA9877EE0651}" destId="{0FF56B4F-75C7-4CD7-B88F-90ACEACA0A6A}" srcOrd="1" destOrd="0" presId="urn:microsoft.com/office/officeart/2005/8/layout/vList4"/>
    <dgm:cxn modelId="{D9F65B59-6D2D-4477-A436-3803AE92D617}" type="presParOf" srcId="{5C08350F-5A5E-40DF-AE3A-DA9877EE0651}" destId="{985DD195-F5B7-4790-A7C4-39F300150214}" srcOrd="2" destOrd="0" presId="urn:microsoft.com/office/officeart/2005/8/layout/vList4"/>
  </dgm:cxnLst>
  <dgm:bg>
    <a:effectLst>
      <a:outerShdw blurRad="304800" dist="431800" dir="20400000" algn="tr" rotWithShape="0">
        <a:prstClr val="black"/>
      </a:outerShdw>
    </a:effectLst>
  </dgm:bg>
  <dgm:whole/>
  <dgm:extLst>
    <a:ext uri="http://schemas.microsoft.com/office/drawing/2008/diagram"/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9265E63-986D-4AFD-A633-F697B5EB573A}" type="doc">
      <dgm:prSet loTypeId="urn:microsoft.com/office/officeart/2005/8/layout/vList4" loCatId="list" qsTypeId="urn:microsoft.com/office/officeart/2005/8/quickstyle/simple3" qsCatId="simple" csTypeId="urn:microsoft.com/office/officeart/2005/8/colors/accent1_2" csCatId="accent1" phldr="1"/>
      <dgm:spPr>
        <a:scene3d>
          <a:camera prst="perspectiveHeroicExtremeLeftFacing" fov="4200000">
            <a:rot lat="469223" lon="1766422" rev="21357505"/>
          </a:camera>
          <a:lightRig rig="threePt" dir="t"/>
        </a:scene3d>
      </dgm:spPr>
      <dgm:t>
        <a:bodyPr/>
        <a:lstStyle/>
        <a:p>
          <a:endParaRPr lang="ru-RU"/>
        </a:p>
      </dgm:t>
    </dgm:pt>
    <dgm:pt modelId="{6C34C48B-62F3-4CA6-AE41-A3F47F3BECC2}">
      <dgm:prSet phldrT="[Текст]"/>
      <dgm:spPr/>
      <dgm:t>
        <a:bodyPr/>
        <a:lstStyle/>
        <a:p>
          <a:r>
            <a:rPr lang="ru-RU" dirty="0" smtClean="0"/>
            <a:t>При таком расположении листьев, как утверждают биологи, достигается максимальное восприятие солнечных лучей. </a:t>
          </a:r>
          <a:endParaRPr lang="ru-RU" dirty="0"/>
        </a:p>
      </dgm:t>
    </dgm:pt>
    <dgm:pt modelId="{DB88FBE2-CE2A-492E-9FE8-D77AF9932F56}" type="parTrans" cxnId="{3BB1C868-F279-400A-A029-92BC7F83229D}">
      <dgm:prSet/>
      <dgm:spPr/>
      <dgm:t>
        <a:bodyPr/>
        <a:lstStyle/>
        <a:p>
          <a:endParaRPr lang="ru-RU"/>
        </a:p>
      </dgm:t>
    </dgm:pt>
    <dgm:pt modelId="{DBAB3283-E82E-4916-A502-C2388EF96597}" type="sibTrans" cxnId="{3BB1C868-F279-400A-A029-92BC7F83229D}">
      <dgm:prSet/>
      <dgm:spPr/>
      <dgm:t>
        <a:bodyPr/>
        <a:lstStyle/>
        <a:p>
          <a:endParaRPr lang="ru-RU"/>
        </a:p>
      </dgm:t>
    </dgm:pt>
    <dgm:pt modelId="{8793D873-D65F-4AEB-A2D6-EFBFB30C41D1}" type="pres">
      <dgm:prSet presAssocID="{F9265E63-986D-4AFD-A633-F697B5EB573A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FE0045F-02F0-4485-AA55-83DF6FD9A239}" type="pres">
      <dgm:prSet presAssocID="{6C34C48B-62F3-4CA6-AE41-A3F47F3BECC2}" presName="comp" presStyleCnt="0"/>
      <dgm:spPr/>
    </dgm:pt>
    <dgm:pt modelId="{301CA091-820B-4124-B96F-73BB1CC03562}" type="pres">
      <dgm:prSet presAssocID="{6C34C48B-62F3-4CA6-AE41-A3F47F3BECC2}" presName="box" presStyleLbl="node1" presStyleIdx="0" presStyleCnt="1" custLinFactNeighborY="-10667"/>
      <dgm:spPr/>
      <dgm:t>
        <a:bodyPr/>
        <a:lstStyle/>
        <a:p>
          <a:endParaRPr lang="ru-RU"/>
        </a:p>
      </dgm:t>
    </dgm:pt>
    <dgm:pt modelId="{0D316BC1-CB41-41FD-B034-83C34BCBB3E7}" type="pres">
      <dgm:prSet presAssocID="{6C34C48B-62F3-4CA6-AE41-A3F47F3BECC2}" presName="img" presStyleLbl="fgImgPlace1" presStyleIdx="0" presStyleCnt="1" custScaleX="136764" custScaleY="35001" custLinFactNeighborX="-22059" custLinFactNeighborY="-1667"/>
      <dgm:spPr/>
    </dgm:pt>
    <dgm:pt modelId="{E89AD73B-97A6-4F44-9AF3-4A92EF973E50}" type="pres">
      <dgm:prSet presAssocID="{6C34C48B-62F3-4CA6-AE41-A3F47F3BECC2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AF112F1-7D5E-42AC-BFAE-9E637EBC1198}" type="presOf" srcId="{6C34C48B-62F3-4CA6-AE41-A3F47F3BECC2}" destId="{E89AD73B-97A6-4F44-9AF3-4A92EF973E50}" srcOrd="1" destOrd="0" presId="urn:microsoft.com/office/officeart/2005/8/layout/vList4"/>
    <dgm:cxn modelId="{39D3C4CF-B648-45D2-B36A-7CCAF417145E}" type="presOf" srcId="{F9265E63-986D-4AFD-A633-F697B5EB573A}" destId="{8793D873-D65F-4AEB-A2D6-EFBFB30C41D1}" srcOrd="0" destOrd="0" presId="urn:microsoft.com/office/officeart/2005/8/layout/vList4"/>
    <dgm:cxn modelId="{3BB1C868-F279-400A-A029-92BC7F83229D}" srcId="{F9265E63-986D-4AFD-A633-F697B5EB573A}" destId="{6C34C48B-62F3-4CA6-AE41-A3F47F3BECC2}" srcOrd="0" destOrd="0" parTransId="{DB88FBE2-CE2A-492E-9FE8-D77AF9932F56}" sibTransId="{DBAB3283-E82E-4916-A502-C2388EF96597}"/>
    <dgm:cxn modelId="{80B4A129-0B14-4258-871A-CCF7C5A0891A}" type="presOf" srcId="{6C34C48B-62F3-4CA6-AE41-A3F47F3BECC2}" destId="{301CA091-820B-4124-B96F-73BB1CC03562}" srcOrd="0" destOrd="0" presId="urn:microsoft.com/office/officeart/2005/8/layout/vList4"/>
    <dgm:cxn modelId="{866CD3C8-CBDD-41AF-839A-1F31EE62D503}" type="presParOf" srcId="{8793D873-D65F-4AEB-A2D6-EFBFB30C41D1}" destId="{8FE0045F-02F0-4485-AA55-83DF6FD9A239}" srcOrd="0" destOrd="0" presId="urn:microsoft.com/office/officeart/2005/8/layout/vList4"/>
    <dgm:cxn modelId="{504F90EB-EE2C-42C4-B352-311BF1FBCAA4}" type="presParOf" srcId="{8FE0045F-02F0-4485-AA55-83DF6FD9A239}" destId="{301CA091-820B-4124-B96F-73BB1CC03562}" srcOrd="0" destOrd="0" presId="urn:microsoft.com/office/officeart/2005/8/layout/vList4"/>
    <dgm:cxn modelId="{E2B3E2EC-4425-4CDD-8797-93A3373D40B6}" type="presParOf" srcId="{8FE0045F-02F0-4485-AA55-83DF6FD9A239}" destId="{0D316BC1-CB41-41FD-B034-83C34BCBB3E7}" srcOrd="1" destOrd="0" presId="urn:microsoft.com/office/officeart/2005/8/layout/vList4"/>
    <dgm:cxn modelId="{5F11FB13-B9BB-474F-92E3-9E2ADDCB98C5}" type="presParOf" srcId="{8FE0045F-02F0-4485-AA55-83DF6FD9A239}" destId="{E89AD73B-97A6-4F44-9AF3-4A92EF973E50}" srcOrd="2" destOrd="0" presId="urn:microsoft.com/office/officeart/2005/8/layout/vList4"/>
  </dgm:cxnLst>
  <dgm:bg/>
  <dgm:whole/>
  <dgm:extLst>
    <a:ext uri="http://schemas.microsoft.com/office/drawing/2008/diagram"/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9265E63-986D-4AFD-A633-F697B5EB573A}" type="doc">
      <dgm:prSet loTypeId="urn:microsoft.com/office/officeart/2005/8/layout/vList4" loCatId="list" qsTypeId="urn:microsoft.com/office/officeart/2005/8/quickstyle/simple3" qsCatId="simple" csTypeId="urn:microsoft.com/office/officeart/2005/8/colors/accent1_2" csCatId="accent1" phldr="1"/>
      <dgm:spPr>
        <a:scene3d>
          <a:camera prst="perspectiveHeroicExtremeLeftFacing" fov="4200000">
            <a:rot lat="469223" lon="1766422" rev="21357505"/>
          </a:camera>
          <a:lightRig rig="threePt" dir="t"/>
        </a:scene3d>
      </dgm:spPr>
      <dgm:t>
        <a:bodyPr/>
        <a:lstStyle/>
        <a:p>
          <a:endParaRPr lang="ru-RU"/>
        </a:p>
      </dgm:t>
    </dgm:pt>
    <dgm:pt modelId="{6C34C48B-62F3-4CA6-AE41-A3F47F3BECC2}">
      <dgm:prSet phldrT="[Текст]"/>
      <dgm:spPr/>
      <dgm:t>
        <a:bodyPr/>
        <a:lstStyle/>
        <a:p>
          <a:r>
            <a:rPr lang="ru-RU" dirty="0" smtClean="0"/>
            <a:t>Убедитесь, что между третьей и первой парой вторая находится в месте «золотого сечения». </a:t>
          </a:r>
          <a:endParaRPr lang="ru-RU" dirty="0"/>
        </a:p>
      </dgm:t>
    </dgm:pt>
    <dgm:pt modelId="{DB88FBE2-CE2A-492E-9FE8-D77AF9932F56}" type="parTrans" cxnId="{3BB1C868-F279-400A-A029-92BC7F83229D}">
      <dgm:prSet/>
      <dgm:spPr/>
      <dgm:t>
        <a:bodyPr/>
        <a:lstStyle/>
        <a:p>
          <a:endParaRPr lang="ru-RU"/>
        </a:p>
      </dgm:t>
    </dgm:pt>
    <dgm:pt modelId="{DBAB3283-E82E-4916-A502-C2388EF96597}" type="sibTrans" cxnId="{3BB1C868-F279-400A-A029-92BC7F83229D}">
      <dgm:prSet/>
      <dgm:spPr/>
      <dgm:t>
        <a:bodyPr/>
        <a:lstStyle/>
        <a:p>
          <a:endParaRPr lang="ru-RU"/>
        </a:p>
      </dgm:t>
    </dgm:pt>
    <dgm:pt modelId="{8793D873-D65F-4AEB-A2D6-EFBFB30C41D1}" type="pres">
      <dgm:prSet presAssocID="{F9265E63-986D-4AFD-A633-F697B5EB573A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FE0045F-02F0-4485-AA55-83DF6FD9A239}" type="pres">
      <dgm:prSet presAssocID="{6C34C48B-62F3-4CA6-AE41-A3F47F3BECC2}" presName="comp" presStyleCnt="0"/>
      <dgm:spPr/>
    </dgm:pt>
    <dgm:pt modelId="{301CA091-820B-4124-B96F-73BB1CC03562}" type="pres">
      <dgm:prSet presAssocID="{6C34C48B-62F3-4CA6-AE41-A3F47F3BECC2}" presName="box" presStyleLbl="node1" presStyleIdx="0" presStyleCnt="1" custLinFactNeighborX="-1299"/>
      <dgm:spPr/>
      <dgm:t>
        <a:bodyPr/>
        <a:lstStyle/>
        <a:p>
          <a:endParaRPr lang="ru-RU"/>
        </a:p>
      </dgm:t>
    </dgm:pt>
    <dgm:pt modelId="{0D316BC1-CB41-41FD-B034-83C34BCBB3E7}" type="pres">
      <dgm:prSet presAssocID="{6C34C48B-62F3-4CA6-AE41-A3F47F3BECC2}" presName="img" presStyleLbl="fgImgPlace1" presStyleIdx="0" presStyleCnt="1" custScaleX="136764" custScaleY="35001" custLinFactNeighborX="-22059" custLinFactNeighborY="-1667"/>
      <dgm:spPr/>
    </dgm:pt>
    <dgm:pt modelId="{E89AD73B-97A6-4F44-9AF3-4A92EF973E50}" type="pres">
      <dgm:prSet presAssocID="{6C34C48B-62F3-4CA6-AE41-A3F47F3BECC2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BB1C868-F279-400A-A029-92BC7F83229D}" srcId="{F9265E63-986D-4AFD-A633-F697B5EB573A}" destId="{6C34C48B-62F3-4CA6-AE41-A3F47F3BECC2}" srcOrd="0" destOrd="0" parTransId="{DB88FBE2-CE2A-492E-9FE8-D77AF9932F56}" sibTransId="{DBAB3283-E82E-4916-A502-C2388EF96597}"/>
    <dgm:cxn modelId="{F32C9D34-DCF3-40E0-9F03-D1A8EA0EFFDC}" type="presOf" srcId="{6C34C48B-62F3-4CA6-AE41-A3F47F3BECC2}" destId="{E89AD73B-97A6-4F44-9AF3-4A92EF973E50}" srcOrd="1" destOrd="0" presId="urn:microsoft.com/office/officeart/2005/8/layout/vList4"/>
    <dgm:cxn modelId="{A7DB58D5-2DB8-4FD5-88EB-E7C521999BE3}" type="presOf" srcId="{6C34C48B-62F3-4CA6-AE41-A3F47F3BECC2}" destId="{301CA091-820B-4124-B96F-73BB1CC03562}" srcOrd="0" destOrd="0" presId="urn:microsoft.com/office/officeart/2005/8/layout/vList4"/>
    <dgm:cxn modelId="{BF1C1F1E-974D-4AAC-8370-0ADD36B277F0}" type="presOf" srcId="{F9265E63-986D-4AFD-A633-F697B5EB573A}" destId="{8793D873-D65F-4AEB-A2D6-EFBFB30C41D1}" srcOrd="0" destOrd="0" presId="urn:microsoft.com/office/officeart/2005/8/layout/vList4"/>
    <dgm:cxn modelId="{597CBDEE-6C27-43B6-A639-96B5ADF6B4B4}" type="presParOf" srcId="{8793D873-D65F-4AEB-A2D6-EFBFB30C41D1}" destId="{8FE0045F-02F0-4485-AA55-83DF6FD9A239}" srcOrd="0" destOrd="0" presId="urn:microsoft.com/office/officeart/2005/8/layout/vList4"/>
    <dgm:cxn modelId="{FA52B819-F488-4AF9-89E4-4EFB54CA5822}" type="presParOf" srcId="{8FE0045F-02F0-4485-AA55-83DF6FD9A239}" destId="{301CA091-820B-4124-B96F-73BB1CC03562}" srcOrd="0" destOrd="0" presId="urn:microsoft.com/office/officeart/2005/8/layout/vList4"/>
    <dgm:cxn modelId="{F87F0E4B-AD02-452D-A165-BD905C644E9B}" type="presParOf" srcId="{8FE0045F-02F0-4485-AA55-83DF6FD9A239}" destId="{0D316BC1-CB41-41FD-B034-83C34BCBB3E7}" srcOrd="1" destOrd="0" presId="urn:microsoft.com/office/officeart/2005/8/layout/vList4"/>
    <dgm:cxn modelId="{E4647275-581D-4B0A-A6B2-52600F59685B}" type="presParOf" srcId="{8FE0045F-02F0-4485-AA55-83DF6FD9A239}" destId="{E89AD73B-97A6-4F44-9AF3-4A92EF973E50}" srcOrd="2" destOrd="0" presId="urn:microsoft.com/office/officeart/2005/8/layout/vList4"/>
  </dgm:cxnLst>
  <dgm:bg/>
  <dgm:whole/>
  <dgm:extLst>
    <a:ext uri="http://schemas.microsoft.com/office/drawing/2008/diagram"/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C198CA2-12C8-4508-BECB-DEFE49E9667B}" type="datetimeFigureOut">
              <a:rPr lang="ru-RU"/>
              <a:pPr>
                <a:defRPr/>
              </a:pPr>
              <a:t>15.07.2010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09D5883-D4FD-4B4A-87B9-5AD4AAB57D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B79CB5C-D2D1-43F6-A022-E1F91369A68C}" type="slidenum">
              <a:rPr lang="ru-RU" smtClean="0"/>
              <a:pPr/>
              <a:t>13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DFD47-BB1D-4053-9CC8-4723DA743164}" type="datetimeFigureOut">
              <a:rPr lang="ru-RU"/>
              <a:pPr>
                <a:defRPr/>
              </a:pPr>
              <a:t>15.07.2010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DFA3A-DCB5-47DA-ACEA-FDA243F991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D1D75-CA37-427A-813D-92FF23CF2D9A}" type="datetimeFigureOut">
              <a:rPr lang="ru-RU"/>
              <a:pPr>
                <a:defRPr/>
              </a:pPr>
              <a:t>15.07.2010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4BCB7-D807-49CA-9F5A-DAB99AF2F3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567BE-FA7F-41F6-9385-1D596C5A5177}" type="datetimeFigureOut">
              <a:rPr lang="ru-RU"/>
              <a:pPr>
                <a:defRPr/>
              </a:pPr>
              <a:t>15.07.2010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61C12-40E0-47D3-A116-9E07FC08D3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A1287-F1F8-4237-B90B-5D4B4784946D}" type="datetimeFigureOut">
              <a:rPr lang="ru-RU"/>
              <a:pPr>
                <a:defRPr/>
              </a:pPr>
              <a:t>15.07.2010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338DE-A9FD-4B44-81E0-D76E675973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E584E-F061-4AC9-BCCD-A25E5E1550B8}" type="datetimeFigureOut">
              <a:rPr lang="ru-RU"/>
              <a:pPr>
                <a:defRPr/>
              </a:pPr>
              <a:t>15.07.2010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C994D-282E-49A1-9999-68DE4C3DDE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C5E0C-EF11-4E70-A97B-C18F01E52224}" type="datetimeFigureOut">
              <a:rPr lang="ru-RU"/>
              <a:pPr>
                <a:defRPr/>
              </a:pPr>
              <a:t>15.07.2010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3B383-012A-4944-AB2B-BD8F669A07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69FF8-E800-46B8-B8A6-B8F1572E7458}" type="datetimeFigureOut">
              <a:rPr lang="ru-RU"/>
              <a:pPr>
                <a:defRPr/>
              </a:pPr>
              <a:t>15.07.2010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5A45B-2799-4251-B8F1-74110A279E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0E622-1380-40CE-8109-27E3CAB56884}" type="datetimeFigureOut">
              <a:rPr lang="ru-RU"/>
              <a:pPr>
                <a:defRPr/>
              </a:pPr>
              <a:t>15.07.2010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CE446-4652-4577-BFD7-6ECF3FB7AE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91138-9FF0-4A05-9292-5FDB25763192}" type="datetimeFigureOut">
              <a:rPr lang="ru-RU"/>
              <a:pPr>
                <a:defRPr/>
              </a:pPr>
              <a:t>15.07.2010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5C4C5-5A07-40F3-9909-1CBEEA4AF2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4CD9D-9ACB-4FDA-902C-F90536F45797}" type="datetimeFigureOut">
              <a:rPr lang="ru-RU"/>
              <a:pPr>
                <a:defRPr/>
              </a:pPr>
              <a:t>15.07.2010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85255-053E-4828-8C5B-09E0F2CCCD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13932-296B-4983-9564-6CDF777F60B0}" type="datetimeFigureOut">
              <a:rPr lang="ru-RU"/>
              <a:pPr>
                <a:defRPr/>
              </a:pPr>
              <a:t>15.07.2010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0EA38-ABBF-432E-A885-F3A4799DD1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09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461D855-43BC-4001-B0E5-4C729C0587E3}" type="datetimeFigureOut">
              <a:rPr lang="ru-RU"/>
              <a:pPr>
                <a:defRPr/>
              </a:pPr>
              <a:t>15.07.2010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BE70AEB-D3D6-4CE7-B59D-D2DD3B8874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openxmlformats.org/officeDocument/2006/relationships/image" Target="../media/image24.gif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eg"/><Relationship Id="rId3" Type="http://schemas.openxmlformats.org/officeDocument/2006/relationships/diagramData" Target="../diagrams/data6.xml"/><Relationship Id="rId7" Type="http://schemas.openxmlformats.org/officeDocument/2006/relationships/image" Target="../media/image2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openxmlformats.org/officeDocument/2006/relationships/image" Target="../media/image28.gif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30.gif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gif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31.jpe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gif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jpeg"/><Relationship Id="rId3" Type="http://schemas.openxmlformats.org/officeDocument/2006/relationships/diagramLayout" Target="../diagrams/layout10.xml"/><Relationship Id="rId7" Type="http://schemas.openxmlformats.org/officeDocument/2006/relationships/image" Target="../media/image33.jpe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gif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1.xml"/><Relationship Id="rId3" Type="http://schemas.openxmlformats.org/officeDocument/2006/relationships/image" Target="http://www.zodchiy.net/img/zolotoe_sechenie/Chasti%20tela.gif" TargetMode="External"/><Relationship Id="rId7" Type="http://schemas.openxmlformats.org/officeDocument/2006/relationships/diagramQuickStyle" Target="../diagrams/quickStyle11.xml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11.xml"/><Relationship Id="rId5" Type="http://schemas.openxmlformats.org/officeDocument/2006/relationships/diagramData" Target="../diagrams/data11.xml"/><Relationship Id="rId4" Type="http://schemas.openxmlformats.org/officeDocument/2006/relationships/image" Target="../media/image36.png"/><Relationship Id="rId9" Type="http://schemas.openxmlformats.org/officeDocument/2006/relationships/image" Target="../media/image37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7" Type="http://schemas.openxmlformats.org/officeDocument/2006/relationships/image" Target="../media/image38.jpe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gif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10.gif"/><Relationship Id="rId3" Type="http://schemas.openxmlformats.org/officeDocument/2006/relationships/diagramData" Target="../diagrams/data1.xml"/><Relationship Id="rId7" Type="http://schemas.openxmlformats.org/officeDocument/2006/relationships/oleObject" Target="../embeddings/oleObject2.bin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diagramColors" Target="../diagrams/colors1.xml"/><Relationship Id="rId11" Type="http://schemas.openxmlformats.org/officeDocument/2006/relationships/oleObject" Target="../embeddings/oleObject6.bin"/><Relationship Id="rId5" Type="http://schemas.openxmlformats.org/officeDocument/2006/relationships/diagramQuickStyle" Target="../diagrams/quickStyle1.xml"/><Relationship Id="rId10" Type="http://schemas.openxmlformats.org/officeDocument/2006/relationships/oleObject" Target="../embeddings/oleObject5.bin"/><Relationship Id="rId4" Type="http://schemas.openxmlformats.org/officeDocument/2006/relationships/diagramLayout" Target="../diagrams/layout1.xml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gif"/><Relationship Id="rId3" Type="http://schemas.openxmlformats.org/officeDocument/2006/relationships/oleObject" Target="../embeddings/oleObject8.bin"/><Relationship Id="rId7" Type="http://schemas.openxmlformats.org/officeDocument/2006/relationships/diagramColors" Target="../diagrams/colors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9626" y="714356"/>
            <a:ext cx="9124374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>
                  <a:gsLst>
                    <a:gs pos="0">
                      <a:srgbClr val="763B00"/>
                    </a:gs>
                    <a:gs pos="100000">
                      <a:srgbClr val="FFFF9B"/>
                    </a:gs>
                  </a:gsLst>
                  <a:lin ang="5400000" scaled="0"/>
                </a:gra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  <a:reflection blurRad="6350" stA="50000" endA="300" endPos="50000" dist="29997" dir="5400000" sy="-100000" algn="bl" rotWithShape="0"/>
                </a:effectLst>
                <a:latin typeface="Georgia" pitchFamily="18" charset="0"/>
              </a:rPr>
              <a:t>ЗОЛОТОЕ  СЕЧЕНИЕ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500430" y="3929066"/>
            <a:ext cx="4857750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kern="0" dirty="0">
                <a:solidFill>
                  <a:srgbClr val="4D2403"/>
                </a:solidFill>
                <a:effectLst>
                  <a:glow rad="101600">
                    <a:srgbClr val="FFFFFF"/>
                  </a:glow>
                </a:effectLst>
                <a:latin typeface="+mj-lt"/>
                <a:ea typeface="+mj-ea"/>
                <a:cs typeface="+mj-cs"/>
              </a:rPr>
              <a:t>“</a:t>
            </a:r>
            <a:r>
              <a:rPr lang="ru-RU" sz="3200" kern="0" dirty="0">
                <a:solidFill>
                  <a:srgbClr val="4D2403"/>
                </a:solidFill>
                <a:effectLst>
                  <a:glow rad="101600">
                    <a:srgbClr val="FFFFFF"/>
                  </a:glow>
                </a:effectLst>
                <a:latin typeface="+mj-lt"/>
                <a:ea typeface="+mj-ea"/>
                <a:cs typeface="+mj-cs"/>
              </a:rPr>
              <a:t>Великая книга природы </a:t>
            </a:r>
            <a:endParaRPr lang="en-US" sz="3200" kern="0" dirty="0">
              <a:solidFill>
                <a:srgbClr val="4D2403"/>
              </a:solidFill>
              <a:effectLst>
                <a:glow rad="101600">
                  <a:srgbClr val="FFFFFF"/>
                </a:glow>
              </a:effectLst>
              <a:latin typeface="+mj-lt"/>
              <a:ea typeface="+mj-ea"/>
              <a:cs typeface="+mj-cs"/>
            </a:endParaRP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kern="0" dirty="0">
                <a:solidFill>
                  <a:srgbClr val="4D2403"/>
                </a:solidFill>
                <a:effectLst>
                  <a:glow rad="101600">
                    <a:srgbClr val="FFFFFF"/>
                  </a:glow>
                </a:effectLst>
                <a:latin typeface="+mj-lt"/>
                <a:ea typeface="+mj-ea"/>
                <a:cs typeface="+mj-cs"/>
              </a:rPr>
              <a:t>написана на языке</a:t>
            </a:r>
            <a:endParaRPr lang="en-US" sz="3200" kern="0" dirty="0">
              <a:solidFill>
                <a:srgbClr val="4D2403"/>
              </a:solidFill>
              <a:effectLst>
                <a:glow rad="101600">
                  <a:srgbClr val="FFFFFF"/>
                </a:glow>
              </a:effectLst>
              <a:latin typeface="+mj-lt"/>
              <a:ea typeface="+mj-ea"/>
              <a:cs typeface="+mj-cs"/>
            </a:endParaRP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kern="0" dirty="0">
                <a:solidFill>
                  <a:srgbClr val="4D2403"/>
                </a:solidFill>
                <a:effectLst>
                  <a:glow rad="101600">
                    <a:srgbClr val="FFFFFF"/>
                  </a:glow>
                </a:effectLst>
                <a:latin typeface="+mj-lt"/>
                <a:ea typeface="+mj-ea"/>
                <a:cs typeface="+mj-cs"/>
              </a:rPr>
              <a:t>математики”. </a:t>
            </a:r>
            <a:br>
              <a:rPr lang="ru-RU" sz="3200" kern="0" dirty="0">
                <a:solidFill>
                  <a:srgbClr val="4D2403"/>
                </a:solidFill>
                <a:effectLst>
                  <a:glow rad="101600">
                    <a:srgbClr val="FFFFFF"/>
                  </a:glow>
                </a:effectLst>
                <a:latin typeface="+mj-lt"/>
                <a:ea typeface="+mj-ea"/>
                <a:cs typeface="+mj-cs"/>
              </a:rPr>
            </a:br>
            <a:r>
              <a:rPr lang="ru-RU" sz="3200" kern="0" dirty="0">
                <a:solidFill>
                  <a:srgbClr val="4D2403"/>
                </a:solidFill>
                <a:effectLst>
                  <a:glow rad="101600">
                    <a:srgbClr val="FFFFFF"/>
                  </a:glow>
                </a:effectLst>
                <a:latin typeface="+mj-lt"/>
                <a:ea typeface="+mj-ea"/>
                <a:cs typeface="+mj-cs"/>
              </a:rPr>
              <a:t/>
            </a:r>
            <a:br>
              <a:rPr lang="ru-RU" sz="3200" kern="0" dirty="0">
                <a:solidFill>
                  <a:srgbClr val="4D2403"/>
                </a:solidFill>
                <a:effectLst>
                  <a:glow rad="101600">
                    <a:srgbClr val="FFFFFF"/>
                  </a:glow>
                </a:effectLst>
                <a:latin typeface="+mj-lt"/>
                <a:ea typeface="+mj-ea"/>
                <a:cs typeface="+mj-cs"/>
              </a:rPr>
            </a:br>
            <a:r>
              <a:rPr lang="en-US" sz="3200" kern="0" dirty="0">
                <a:solidFill>
                  <a:srgbClr val="4D2403"/>
                </a:solidFill>
                <a:effectLst>
                  <a:glow rad="101600">
                    <a:srgbClr val="FFFFFF"/>
                  </a:glow>
                </a:effectLst>
                <a:latin typeface="+mj-lt"/>
                <a:ea typeface="+mj-ea"/>
                <a:cs typeface="+mj-cs"/>
              </a:rPr>
              <a:t>                </a:t>
            </a:r>
            <a:r>
              <a:rPr lang="ru-RU" sz="3200" kern="0" dirty="0">
                <a:solidFill>
                  <a:srgbClr val="4D2403"/>
                </a:solidFill>
                <a:effectLst>
                  <a:glow rad="101600">
                    <a:srgbClr val="FFFFFF"/>
                  </a:glow>
                </a:effectLst>
                <a:latin typeface="+mj-lt"/>
                <a:ea typeface="+mj-ea"/>
                <a:cs typeface="+mj-cs"/>
              </a:rPr>
              <a:t>Галилео Галилей</a:t>
            </a:r>
          </a:p>
        </p:txBody>
      </p:sp>
      <p:pic>
        <p:nvPicPr>
          <p:cNvPr id="8" name="Рисунок 7" descr="Рисунок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2500306"/>
            <a:ext cx="2667000" cy="2619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 txBox="1">
            <a:spLocks noChangeArrowheads="1"/>
          </p:cNvSpPr>
          <p:nvPr/>
        </p:nvSpPr>
        <p:spPr bwMode="auto">
          <a:xfrm>
            <a:off x="500063" y="5000625"/>
            <a:ext cx="8215312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800">
                <a:solidFill>
                  <a:srgbClr val="763B00"/>
                </a:solidFill>
              </a:rPr>
              <a:t>На рисунках виден целый ряд закономерностей, связанных с золотым сечением. Пропорции здания можно выразить через различные степени числа </a:t>
            </a:r>
            <a:r>
              <a:rPr lang="el-GR" sz="2800">
                <a:solidFill>
                  <a:srgbClr val="763B00"/>
                </a:solidFill>
              </a:rPr>
              <a:t>φ</a:t>
            </a:r>
            <a:r>
              <a:rPr lang="ru-RU" sz="2800">
                <a:solidFill>
                  <a:srgbClr val="763B00"/>
                </a:solidFill>
              </a:rPr>
              <a:t>=0,618...</a:t>
            </a:r>
          </a:p>
        </p:txBody>
      </p:sp>
      <p:sp>
        <p:nvSpPr>
          <p:cNvPr id="11269" name="Прямоугольник 8"/>
          <p:cNvSpPr>
            <a:spLocks noChangeArrowheads="1"/>
          </p:cNvSpPr>
          <p:nvPr/>
        </p:nvSpPr>
        <p:spPr bwMode="auto">
          <a:xfrm>
            <a:off x="1071563" y="357188"/>
            <a:ext cx="683895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>
                <a:solidFill>
                  <a:srgbClr val="4D2403"/>
                </a:solidFill>
              </a:rPr>
              <a:t>Одним из красивейших произведений </a:t>
            </a:r>
            <a:endParaRPr lang="en-US" sz="2800">
              <a:solidFill>
                <a:srgbClr val="4D2403"/>
              </a:solidFill>
            </a:endParaRPr>
          </a:p>
          <a:p>
            <a:pPr algn="ctr"/>
            <a:r>
              <a:rPr lang="ru-RU" sz="2800">
                <a:solidFill>
                  <a:srgbClr val="4D2403"/>
                </a:solidFill>
              </a:rPr>
              <a:t>древнегреческой</a:t>
            </a:r>
            <a:r>
              <a:rPr lang="en-US" sz="2800">
                <a:solidFill>
                  <a:srgbClr val="4D2403"/>
                </a:solidFill>
              </a:rPr>
              <a:t> </a:t>
            </a:r>
            <a:r>
              <a:rPr lang="ru-RU" sz="2800">
                <a:solidFill>
                  <a:srgbClr val="4D2403"/>
                </a:solidFill>
              </a:rPr>
              <a:t>архитектуры является</a:t>
            </a:r>
          </a:p>
          <a:p>
            <a:pPr algn="ctr"/>
            <a:r>
              <a:rPr lang="ru-RU" sz="2800">
                <a:solidFill>
                  <a:srgbClr val="4D2403"/>
                </a:solidFill>
              </a:rPr>
              <a:t> Парфенон (V в. до н. э.).</a:t>
            </a:r>
          </a:p>
        </p:txBody>
      </p:sp>
      <p:pic>
        <p:nvPicPr>
          <p:cNvPr id="7" name="Рисунок 6" descr="Рисунок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2000240"/>
            <a:ext cx="3838575" cy="2390775"/>
          </a:xfrm>
          <a:prstGeom prst="rect">
            <a:avLst/>
          </a:prstGeom>
        </p:spPr>
      </p:pic>
      <p:pic>
        <p:nvPicPr>
          <p:cNvPr id="9" name="Рисунок 8" descr="Рисунок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4" y="2000240"/>
            <a:ext cx="2876550" cy="236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Рисунок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0826" y="749865"/>
            <a:ext cx="2509842" cy="610813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142852"/>
            <a:ext cx="9124374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>
                  <a:gsLst>
                    <a:gs pos="0">
                      <a:srgbClr val="763B00"/>
                    </a:gs>
                    <a:gs pos="100000">
                      <a:srgbClr val="FFFF9B"/>
                    </a:gs>
                  </a:gsLst>
                  <a:lin ang="5400000" scaled="0"/>
                </a:gra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  <a:reflection blurRad="6350" stA="50000" endA="300" endPos="50000" dist="29997" dir="5400000" sy="-100000" algn="bl" rotWithShape="0"/>
                </a:effectLst>
                <a:latin typeface="Georgia" pitchFamily="18" charset="0"/>
              </a:rPr>
              <a:t>  ЗОЛОТОЕ  СЕЧЕНИЕ</a:t>
            </a:r>
          </a:p>
        </p:txBody>
      </p:sp>
      <p:graphicFrame>
        <p:nvGraphicFramePr>
          <p:cNvPr id="14" name="Схема 13"/>
          <p:cNvGraphicFramePr/>
          <p:nvPr/>
        </p:nvGraphicFramePr>
        <p:xfrm>
          <a:off x="0" y="1714488"/>
          <a:ext cx="8643966" cy="1857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Untitl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394524"/>
            <a:ext cx="6286544" cy="4120310"/>
          </a:xfrm>
          <a:prstGeom prst="rect">
            <a:avLst/>
          </a:prstGeom>
        </p:spPr>
      </p:pic>
      <p:sp>
        <p:nvSpPr>
          <p:cNvPr id="13314" name="Rectangle 2"/>
          <p:cNvSpPr txBox="1">
            <a:spLocks noChangeArrowheads="1"/>
          </p:cNvSpPr>
          <p:nvPr/>
        </p:nvSpPr>
        <p:spPr bwMode="auto">
          <a:xfrm>
            <a:off x="142875" y="4572000"/>
            <a:ext cx="6929438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Мотивы золотого сечения просматриваются в картинах И.И. Шишкина. </a:t>
            </a:r>
          </a:p>
          <a:p>
            <a:r>
              <a:rPr lang="ru-RU" sz="2400"/>
              <a:t>Ярко освещенная </a:t>
            </a:r>
          </a:p>
          <a:p>
            <a:r>
              <a:rPr lang="ru-RU" sz="2400"/>
              <a:t>солнцем сосна </a:t>
            </a:r>
          </a:p>
          <a:p>
            <a:r>
              <a:rPr lang="ru-RU" sz="2400"/>
              <a:t>делит картину по </a:t>
            </a:r>
          </a:p>
          <a:p>
            <a:r>
              <a:rPr lang="ru-RU" sz="2400"/>
              <a:t>золотому сечению. 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500813" y="428625"/>
            <a:ext cx="2357437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Справа – освещенный солнцем пригорок также делит картину по горизонтали по золотому сечению.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>
            <a:off x="1820069" y="2443957"/>
            <a:ext cx="4073525" cy="1587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0800000" flipV="1">
            <a:off x="161925" y="3051175"/>
            <a:ext cx="6192838" cy="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19" name="Прямоугольник 11"/>
          <p:cNvSpPr>
            <a:spLocks noChangeArrowheads="1"/>
          </p:cNvSpPr>
          <p:nvPr/>
        </p:nvSpPr>
        <p:spPr bwMode="auto">
          <a:xfrm>
            <a:off x="0" y="0"/>
            <a:ext cx="31194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“</a:t>
            </a:r>
            <a:r>
              <a:rPr lang="ru-RU" sz="2400"/>
              <a:t>Корабельная роща</a:t>
            </a:r>
            <a:r>
              <a:rPr lang="en-US" sz="2400"/>
              <a:t>“</a:t>
            </a:r>
            <a:endParaRPr lang="ru-RU" sz="2400"/>
          </a:p>
        </p:txBody>
      </p:sp>
      <p:grpSp>
        <p:nvGrpSpPr>
          <p:cNvPr id="2" name="Группа 11"/>
          <p:cNvGrpSpPr>
            <a:grpSpLocks/>
          </p:cNvGrpSpPr>
          <p:nvPr/>
        </p:nvGrpSpPr>
        <p:grpSpPr bwMode="auto">
          <a:xfrm>
            <a:off x="3643313" y="5072063"/>
            <a:ext cx="6429375" cy="1262062"/>
            <a:chOff x="3643306" y="5072074"/>
            <a:chExt cx="6429420" cy="1262066"/>
          </a:xfrm>
        </p:grpSpPr>
        <p:graphicFrame>
          <p:nvGraphicFramePr>
            <p:cNvPr id="10" name="Схема 9"/>
            <p:cNvGraphicFramePr/>
            <p:nvPr/>
          </p:nvGraphicFramePr>
          <p:xfrm>
            <a:off x="3643306" y="5072074"/>
            <a:ext cx="6429420" cy="92869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pic>
          <p:nvPicPr>
            <p:cNvPr id="13322" name="Picture 8" descr="D:\анимашки\чел на комп.gif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3929058" y="5572140"/>
              <a:ext cx="762000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Схема 30"/>
          <p:cNvGraphicFramePr/>
          <p:nvPr/>
        </p:nvGraphicFramePr>
        <p:xfrm>
          <a:off x="0" y="357166"/>
          <a:ext cx="6500826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8" name="Прямая соединительная линия 7"/>
          <p:cNvCxnSpPr/>
          <p:nvPr/>
        </p:nvCxnSpPr>
        <p:spPr>
          <a:xfrm rot="16200000" flipH="1">
            <a:off x="3712370" y="2574131"/>
            <a:ext cx="4786312" cy="1781175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5786438" y="1071563"/>
            <a:ext cx="3000375" cy="1500187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5498307" y="2569369"/>
            <a:ext cx="4786312" cy="179070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6200000" flipH="1" flipV="1">
            <a:off x="3712370" y="2574131"/>
            <a:ext cx="4786312" cy="1781175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6200000" flipH="1">
            <a:off x="5498307" y="2574131"/>
            <a:ext cx="4786312" cy="1781175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endCxn id="4" idx="2"/>
          </p:cNvCxnSpPr>
          <p:nvPr/>
        </p:nvCxnSpPr>
        <p:spPr>
          <a:xfrm rot="16200000" flipH="1">
            <a:off x="4602957" y="3464719"/>
            <a:ext cx="4787900" cy="1587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6143625" y="3429000"/>
            <a:ext cx="1785938" cy="1588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5214938" y="1071563"/>
            <a:ext cx="3071812" cy="1500187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348" name="Picture 8" descr="D:\анимашки\художник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flipH="1">
            <a:off x="1143000" y="2428875"/>
            <a:ext cx="747713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Рисунок1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01980" y="1000109"/>
            <a:ext cx="3694394" cy="58578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Рисунок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7950" y="778441"/>
            <a:ext cx="2528892" cy="607955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142852"/>
            <a:ext cx="9124374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>
                  <a:gsLst>
                    <a:gs pos="0">
                      <a:srgbClr val="763B00"/>
                    </a:gs>
                    <a:gs pos="100000">
                      <a:srgbClr val="FFFF9B"/>
                    </a:gs>
                  </a:gsLst>
                  <a:lin ang="5400000" scaled="0"/>
                </a:gra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  <a:reflection blurRad="6350" stA="50000" endA="300" endPos="50000" dist="29997" dir="5400000" sy="-100000" algn="bl" rotWithShape="0"/>
                </a:effectLst>
                <a:latin typeface="Georgia" pitchFamily="18" charset="0"/>
              </a:rPr>
              <a:t>  ЗОЛОТОЕ  СЕЧЕНИЕ</a:t>
            </a:r>
          </a:p>
        </p:txBody>
      </p:sp>
      <p:graphicFrame>
        <p:nvGraphicFramePr>
          <p:cNvPr id="14" name="Схема 13"/>
          <p:cNvGraphicFramePr/>
          <p:nvPr/>
        </p:nvGraphicFramePr>
        <p:xfrm>
          <a:off x="0" y="1714488"/>
          <a:ext cx="8643966" cy="1857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5365" name="Рисунок 5" descr="pooh[1].gif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000125" y="2857500"/>
            <a:ext cx="1135063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Схема 16"/>
          <p:cNvGraphicFramePr/>
          <p:nvPr/>
        </p:nvGraphicFramePr>
        <p:xfrm>
          <a:off x="3428992" y="357166"/>
          <a:ext cx="5072098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6388" name="Рисунок 18" descr="Water-Lilya.gif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00500" y="2071688"/>
            <a:ext cx="11430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 descr="Untitled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642918"/>
            <a:ext cx="3836387" cy="53578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Схема 16"/>
          <p:cNvGraphicFramePr/>
          <p:nvPr/>
        </p:nvGraphicFramePr>
        <p:xfrm>
          <a:off x="4000496" y="357166"/>
          <a:ext cx="4572032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7411" name="Рисунок 18" descr="Water-Lilya.gif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2000" y="2143125"/>
            <a:ext cx="11430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Рисунок1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7158" y="357166"/>
            <a:ext cx="3810000" cy="5153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/>
        </p:nvGraphicFramePr>
        <p:xfrm>
          <a:off x="500002" y="3357562"/>
          <a:ext cx="8643998" cy="2428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8437" name="Рисунок 10" descr="7a1.gif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71563" y="4143375"/>
            <a:ext cx="12144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Рисунок1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80262" y="428604"/>
            <a:ext cx="3244099" cy="2500330"/>
          </a:xfrm>
          <a:prstGeom prst="rect">
            <a:avLst/>
          </a:prstGeom>
        </p:spPr>
      </p:pic>
      <p:pic>
        <p:nvPicPr>
          <p:cNvPr id="9" name="Рисунок 8" descr="Рисунок1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4876" y="428604"/>
            <a:ext cx="3244099" cy="25003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Золотые пропорции в частях тела человека"/>
          <p:cNvPicPr>
            <a:picLocks noChangeAspect="1" noChangeArrowheads="1"/>
          </p:cNvPicPr>
          <p:nvPr/>
        </p:nvPicPr>
        <p:blipFill>
          <a:blip r:embed="rId2" r:link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50" y="500063"/>
            <a:ext cx="4248150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Рисунок 10" descr="Рисунок1.pn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3" y="0"/>
            <a:ext cx="3446462" cy="661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" name="Схема 11"/>
          <p:cNvGraphicFramePr/>
          <p:nvPr/>
        </p:nvGraphicFramePr>
        <p:xfrm>
          <a:off x="0" y="2928934"/>
          <a:ext cx="6500858" cy="2643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19461" name="Рисунок 12" descr="Surprize.gif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928688" y="3857625"/>
            <a:ext cx="10096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Схема 11"/>
          <p:cNvGraphicFramePr/>
          <p:nvPr/>
        </p:nvGraphicFramePr>
        <p:xfrm>
          <a:off x="3636000" y="3071810"/>
          <a:ext cx="6500858" cy="2643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483" name="Рисунок 12" descr="Surprize.gif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00563" y="3929063"/>
            <a:ext cx="10096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Рисунок1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2910" y="428604"/>
            <a:ext cx="3239776" cy="33575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142852"/>
            <a:ext cx="9124374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>
                  <a:gsLst>
                    <a:gs pos="0">
                      <a:srgbClr val="763B00"/>
                    </a:gs>
                    <a:gs pos="100000">
                      <a:srgbClr val="FFFF9B"/>
                    </a:gs>
                  </a:gsLst>
                  <a:lin ang="5400000" scaled="0"/>
                </a:gra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  <a:reflection blurRad="6350" stA="50000" endA="300" endPos="50000" dist="29997" dir="5400000" sy="-100000" algn="bl" rotWithShape="0"/>
                </a:effectLst>
                <a:latin typeface="Georgia" pitchFamily="18" charset="0"/>
              </a:rPr>
              <a:t>  ЗОЛОТОЕ  СЕЧЕНИЕ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6072188" y="5214938"/>
          <a:ext cx="1295400" cy="1042987"/>
        </p:xfrm>
        <a:graphic>
          <a:graphicData uri="http://schemas.openxmlformats.org/presentationml/2006/ole">
            <p:oleObj spid="_x0000_s1026" name="Формула" r:id="rId3" imgW="482391" imgH="393529" progId="Equation.3">
              <p:embed/>
            </p:oleObj>
          </a:graphicData>
        </a:graphic>
      </p:graphicFrame>
      <p:sp>
        <p:nvSpPr>
          <p:cNvPr id="1030" name="Rectangle 10"/>
          <p:cNvSpPr>
            <a:spLocks noChangeArrowheads="1"/>
          </p:cNvSpPr>
          <p:nvPr/>
        </p:nvSpPr>
        <p:spPr bwMode="auto">
          <a:xfrm>
            <a:off x="6286500" y="3714750"/>
            <a:ext cx="1655763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8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: 3=2 :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6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1" name="TextBox 5"/>
          <p:cNvSpPr txBox="1">
            <a:spLocks noChangeArrowheads="1"/>
          </p:cNvSpPr>
          <p:nvPr/>
        </p:nvSpPr>
        <p:spPr bwMode="auto">
          <a:xfrm>
            <a:off x="6715125" y="1643063"/>
            <a:ext cx="8985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2 к 3</a:t>
            </a:r>
          </a:p>
        </p:txBody>
      </p:sp>
      <p:sp>
        <p:nvSpPr>
          <p:cNvPr id="1032" name="TextBox 6"/>
          <p:cNvSpPr txBox="1">
            <a:spLocks noChangeArrowheads="1"/>
          </p:cNvSpPr>
          <p:nvPr/>
        </p:nvSpPr>
        <p:spPr bwMode="auto">
          <a:xfrm>
            <a:off x="6500813" y="2143125"/>
            <a:ext cx="8985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1 к 4</a:t>
            </a:r>
          </a:p>
        </p:txBody>
      </p:sp>
      <p:pic>
        <p:nvPicPr>
          <p:cNvPr id="8" name="Рисунок 7" descr="Untitled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357223" y="1214422"/>
            <a:ext cx="6543939" cy="51435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142852"/>
            <a:ext cx="9124374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>
                  <a:gsLst>
                    <a:gs pos="0">
                      <a:srgbClr val="763B00"/>
                    </a:gs>
                    <a:gs pos="100000">
                      <a:srgbClr val="FFFF9B"/>
                    </a:gs>
                  </a:gsLst>
                  <a:lin ang="5400000" scaled="0"/>
                </a:gra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  <a:reflection blurRad="6350" stA="50000" endA="300" endPos="50000" dist="29997" dir="5400000" sy="-100000" algn="bl" rotWithShape="0"/>
                </a:effectLst>
                <a:latin typeface="Georgia" pitchFamily="18" charset="0"/>
              </a:rPr>
              <a:t>  ЗОЛОТОЕ  СЕЧЕНИЕ</a:t>
            </a: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285750" y="928688"/>
            <a:ext cx="4071938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Паук плетет паутину спиралеобразно. Спиралью закручивается ураган. Испуганное стадо северных оленей разбегается по спирали. </a:t>
            </a:r>
          </a:p>
          <a:p>
            <a:r>
              <a:rPr lang="ru-RU" sz="2400"/>
              <a:t>Гете называл спираль "кривой жизни". Спираль увидели в расположении семян подсолнечника, в шишках сосны, ананасах, кактусах и т.д. </a:t>
            </a:r>
          </a:p>
        </p:txBody>
      </p:sp>
      <p:pic>
        <p:nvPicPr>
          <p:cNvPr id="8" name="Рисунок 7" descr="Рисунок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8" y="1000108"/>
            <a:ext cx="4629150" cy="3057525"/>
          </a:xfrm>
          <a:prstGeom prst="rect">
            <a:avLst/>
          </a:prstGeom>
        </p:spPr>
      </p:pic>
      <p:pic>
        <p:nvPicPr>
          <p:cNvPr id="9" name="Рисунок 8" descr="Рисунок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810" y="4631030"/>
            <a:ext cx="4643470" cy="22269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142852"/>
            <a:ext cx="9124374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>
                  <a:gsLst>
                    <a:gs pos="0">
                      <a:srgbClr val="763B00"/>
                    </a:gs>
                    <a:gs pos="100000">
                      <a:srgbClr val="FFFF9B"/>
                    </a:gs>
                  </a:gsLst>
                  <a:lin ang="5400000" scaled="0"/>
                </a:gra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  <a:reflection blurRad="6350" stA="50000" endA="300" endPos="50000" dist="29997" dir="5400000" sy="-100000" algn="bl" rotWithShape="0"/>
                </a:effectLst>
                <a:latin typeface="Georgia" pitchFamily="18" charset="0"/>
              </a:rPr>
              <a:t>  ЗОЛОТОЕ  СЕЧЕНИЕ</a:t>
            </a:r>
          </a:p>
        </p:txBody>
      </p:sp>
      <p:pic>
        <p:nvPicPr>
          <p:cNvPr id="4" name="Рисунок 3" descr="Отсканировано 10.01.2010 15-0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00" y="1080000"/>
            <a:ext cx="2547003" cy="4000528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  <a:scene3d>
            <a:camera prst="perspectiveHeroicExtremeLeftFacing">
              <a:rot lat="187730" lon="2082869" rev="21126964"/>
            </a:camera>
            <a:lightRig rig="threePt" dir="t"/>
          </a:scene3d>
          <a:sp3d extrusionH="311150" contourW="12700">
            <a:extrusionClr>
              <a:schemeClr val="tx2">
                <a:lumMod val="40000"/>
                <a:lumOff val="60000"/>
              </a:schemeClr>
            </a:extrusionClr>
            <a:contourClr>
              <a:schemeClr val="bg2">
                <a:lumMod val="90000"/>
              </a:schemeClr>
            </a:contourClr>
          </a:sp3d>
        </p:spPr>
      </p:pic>
      <p:grpSp>
        <p:nvGrpSpPr>
          <p:cNvPr id="2" name="Группа 24"/>
          <p:cNvGrpSpPr>
            <a:grpSpLocks/>
          </p:cNvGrpSpPr>
          <p:nvPr/>
        </p:nvGrpSpPr>
        <p:grpSpPr bwMode="auto">
          <a:xfrm>
            <a:off x="5857875" y="214313"/>
            <a:ext cx="3249613" cy="5214937"/>
            <a:chOff x="5857884" y="214290"/>
            <a:chExt cx="3249094" cy="5214974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 rot="5400000" flipH="1" flipV="1">
              <a:off x="5679283" y="964395"/>
              <a:ext cx="428628" cy="714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5400000" flipH="1" flipV="1">
              <a:off x="7929199" y="428609"/>
              <a:ext cx="500066" cy="714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flipV="1">
              <a:off x="5929311" y="428604"/>
              <a:ext cx="2285635" cy="500067"/>
            </a:xfrm>
            <a:prstGeom prst="line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headEnd type="arrow" w="lg" len="lg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flipV="1">
              <a:off x="8143519" y="571480"/>
              <a:ext cx="571409" cy="1428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>
              <a:off x="7429258" y="5286388"/>
              <a:ext cx="642835" cy="1428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5400000" flipH="1" flipV="1">
              <a:off x="5714639" y="2643242"/>
              <a:ext cx="4714908" cy="714261"/>
            </a:xfrm>
            <a:prstGeom prst="line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  <a:headEnd type="arrow" w="lg" len="lg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588" name="TextBox 22"/>
            <p:cNvSpPr txBox="1">
              <a:spLocks noChangeArrowheads="1"/>
            </p:cNvSpPr>
            <p:nvPr/>
          </p:nvSpPr>
          <p:spPr bwMode="auto">
            <a:xfrm>
              <a:off x="8087147" y="2868855"/>
              <a:ext cx="1019831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i="1">
                  <a:latin typeface="Times New Roman" pitchFamily="18" charset="0"/>
                  <a:cs typeface="Times New Roman" pitchFamily="18" charset="0"/>
                </a:rPr>
                <a:t>20 </a:t>
              </a:r>
              <a:r>
                <a:rPr lang="ru-RU" sz="2800" i="1">
                  <a:latin typeface="Times New Roman" pitchFamily="18" charset="0"/>
                  <a:cs typeface="Times New Roman" pitchFamily="18" charset="0"/>
                </a:rPr>
                <a:t>см</a:t>
              </a:r>
            </a:p>
          </p:txBody>
        </p:sp>
        <p:sp>
          <p:nvSpPr>
            <p:cNvPr id="24589" name="TextBox 23"/>
            <p:cNvSpPr txBox="1">
              <a:spLocks noChangeArrowheads="1"/>
            </p:cNvSpPr>
            <p:nvPr/>
          </p:nvSpPr>
          <p:spPr bwMode="auto">
            <a:xfrm rot="-734757">
              <a:off x="6429388" y="214290"/>
              <a:ext cx="129073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800" i="1">
                  <a:latin typeface="Times New Roman" pitchFamily="18" charset="0"/>
                  <a:cs typeface="Times New Roman" pitchFamily="18" charset="0"/>
                </a:rPr>
                <a:t>12,3</a:t>
              </a:r>
              <a:r>
                <a:rPr lang="en-US" sz="2800" i="1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800" i="1">
                  <a:latin typeface="Times New Roman" pitchFamily="18" charset="0"/>
                  <a:cs typeface="Times New Roman" pitchFamily="18" charset="0"/>
                </a:rPr>
                <a:t>см</a:t>
              </a:r>
            </a:p>
          </p:txBody>
        </p:sp>
      </p:grpSp>
      <p:graphicFrame>
        <p:nvGraphicFramePr>
          <p:cNvPr id="13" name="Схема 12"/>
          <p:cNvGraphicFramePr/>
          <p:nvPr/>
        </p:nvGraphicFramePr>
        <p:xfrm>
          <a:off x="0" y="1285860"/>
          <a:ext cx="6786578" cy="2643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3857625" y="3143250"/>
          <a:ext cx="4857783" cy="3429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97"/>
                <a:gridCol w="642942"/>
                <a:gridCol w="2077558"/>
                <a:gridCol w="637086"/>
              </a:tblGrid>
              <a:tr h="114300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14300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14300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142852"/>
            <a:ext cx="9124374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>
                  <a:gsLst>
                    <a:gs pos="0">
                      <a:srgbClr val="763B00"/>
                    </a:gs>
                    <a:gs pos="100000">
                      <a:srgbClr val="FFFF9B"/>
                    </a:gs>
                  </a:gsLst>
                  <a:lin ang="5400000" scaled="0"/>
                </a:gra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  <a:reflection blurRad="6350" stA="50000" endA="300" endPos="50000" dist="29997" dir="5400000" sy="-100000" algn="bl" rotWithShape="0"/>
                </a:effectLst>
                <a:latin typeface="Georgia" pitchFamily="18" charset="0"/>
              </a:rPr>
              <a:t>  ЗОЛОТОЕ  СЕЧЕНИЕ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5500694" y="3429000"/>
            <a:ext cx="335758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kern="0" dirty="0">
                <a:solidFill>
                  <a:srgbClr val="4D2403"/>
                </a:solidFill>
                <a:effectLst>
                  <a:glow rad="101600">
                    <a:srgbClr val="FFFFFF"/>
                  </a:glow>
                </a:effectLst>
                <a:latin typeface="+mj-lt"/>
                <a:ea typeface="+mj-ea"/>
                <a:cs typeface="+mj-cs"/>
              </a:rPr>
              <a:t>Т                           Х</a:t>
            </a:r>
          </a:p>
        </p:txBody>
      </p:sp>
      <p:graphicFrame>
        <p:nvGraphicFramePr>
          <p:cNvPr id="8" name="Схема 7"/>
          <p:cNvGraphicFramePr/>
          <p:nvPr/>
        </p:nvGraphicFramePr>
        <p:xfrm>
          <a:off x="1214382" y="928670"/>
          <a:ext cx="7929618" cy="16748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3929063" y="3214688"/>
          <a:ext cx="1238250" cy="1027112"/>
        </p:xfrm>
        <a:graphic>
          <a:graphicData uri="http://schemas.openxmlformats.org/presentationml/2006/ole">
            <p:oleObj spid="_x0000_s2050" name="Формула" r:id="rId7" imgW="469800" imgH="393480" progId="Equation.3">
              <p:embed/>
            </p:oleObj>
          </a:graphicData>
        </a:graphic>
      </p:graphicFrame>
      <p:graphicFrame>
        <p:nvGraphicFramePr>
          <p:cNvPr id="2051" name="Object 5"/>
          <p:cNvGraphicFramePr>
            <a:graphicFrameLocks noChangeAspect="1"/>
          </p:cNvGraphicFramePr>
          <p:nvPr/>
        </p:nvGraphicFramePr>
        <p:xfrm>
          <a:off x="3857625" y="4357688"/>
          <a:ext cx="1497013" cy="1025525"/>
        </p:xfrm>
        <a:graphic>
          <a:graphicData uri="http://schemas.openxmlformats.org/presentationml/2006/ole">
            <p:oleObj spid="_x0000_s2051" name="Формула" r:id="rId8" imgW="571252" imgH="393529" progId="Equation.3">
              <p:embed/>
            </p:oleObj>
          </a:graphicData>
        </a:graphic>
      </p:graphicFrame>
      <p:graphicFrame>
        <p:nvGraphicFramePr>
          <p:cNvPr id="2052" name="Object 6"/>
          <p:cNvGraphicFramePr>
            <a:graphicFrameLocks noChangeAspect="1"/>
          </p:cNvGraphicFramePr>
          <p:nvPr/>
        </p:nvGraphicFramePr>
        <p:xfrm>
          <a:off x="3857625" y="5500688"/>
          <a:ext cx="1465263" cy="1027112"/>
        </p:xfrm>
        <a:graphic>
          <a:graphicData uri="http://schemas.openxmlformats.org/presentationml/2006/ole">
            <p:oleObj spid="_x0000_s2052" name="Формула" r:id="rId9" imgW="558720" imgH="393480" progId="Equation.3">
              <p:embed/>
            </p:oleObj>
          </a:graphicData>
        </a:graphic>
      </p:graphicFrame>
      <p:graphicFrame>
        <p:nvGraphicFramePr>
          <p:cNvPr id="2053" name="Object 7"/>
          <p:cNvGraphicFramePr>
            <a:graphicFrameLocks noChangeAspect="1"/>
          </p:cNvGraphicFramePr>
          <p:nvPr/>
        </p:nvGraphicFramePr>
        <p:xfrm>
          <a:off x="6072188" y="3500438"/>
          <a:ext cx="1933575" cy="463550"/>
        </p:xfrm>
        <a:graphic>
          <a:graphicData uri="http://schemas.openxmlformats.org/presentationml/2006/ole">
            <p:oleObj spid="_x0000_s2053" name="Формула" r:id="rId10" imgW="736560" imgH="177480" progId="Equation.3">
              <p:embed/>
            </p:oleObj>
          </a:graphicData>
        </a:graphic>
      </p:graphicFrame>
      <p:graphicFrame>
        <p:nvGraphicFramePr>
          <p:cNvPr id="2054" name="Object 8"/>
          <p:cNvGraphicFramePr>
            <a:graphicFrameLocks noChangeAspect="1"/>
          </p:cNvGraphicFramePr>
          <p:nvPr/>
        </p:nvGraphicFramePr>
        <p:xfrm>
          <a:off x="6072188" y="4643438"/>
          <a:ext cx="1841500" cy="463550"/>
        </p:xfrm>
        <a:graphic>
          <a:graphicData uri="http://schemas.openxmlformats.org/presentationml/2006/ole">
            <p:oleObj spid="_x0000_s2054" name="Формула" r:id="rId11" imgW="698400" imgH="177480" progId="Equation.3">
              <p:embed/>
            </p:oleObj>
          </a:graphicData>
        </a:graphic>
      </p:graphicFrame>
      <p:graphicFrame>
        <p:nvGraphicFramePr>
          <p:cNvPr id="2055" name="Object 9"/>
          <p:cNvGraphicFramePr>
            <a:graphicFrameLocks noChangeAspect="1"/>
          </p:cNvGraphicFramePr>
          <p:nvPr/>
        </p:nvGraphicFramePr>
        <p:xfrm>
          <a:off x="6072188" y="5715000"/>
          <a:ext cx="2041525" cy="530225"/>
        </p:xfrm>
        <a:graphic>
          <a:graphicData uri="http://schemas.openxmlformats.org/presentationml/2006/ole">
            <p:oleObj spid="_x0000_s2055" name="Формула" r:id="rId12" imgW="774360" imgH="203040" progId="Equation.3">
              <p:embed/>
            </p:oleObj>
          </a:graphicData>
        </a:graphic>
      </p:graphicFrame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5500694" y="4572008"/>
            <a:ext cx="335758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kern="0" dirty="0">
                <a:solidFill>
                  <a:srgbClr val="4D2403"/>
                </a:solidFill>
                <a:effectLst>
                  <a:glow rad="101600">
                    <a:srgbClr val="FFFFFF"/>
                  </a:glow>
                </a:effectLst>
                <a:latin typeface="+mj-lt"/>
                <a:ea typeface="+mj-ea"/>
                <a:cs typeface="+mj-cs"/>
              </a:rPr>
              <a:t>И                           О</a:t>
            </a: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5500694" y="5715016"/>
            <a:ext cx="335758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kern="0" dirty="0">
                <a:solidFill>
                  <a:srgbClr val="4D2403"/>
                </a:solidFill>
                <a:effectLst>
                  <a:glow rad="101600">
                    <a:srgbClr val="FFFFFF"/>
                  </a:glow>
                </a:effectLst>
                <a:latin typeface="+mj-lt"/>
                <a:ea typeface="+mj-ea"/>
                <a:cs typeface="+mj-cs"/>
              </a:rPr>
              <a:t>П                           Д</a:t>
            </a: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1285852" y="5786454"/>
            <a:ext cx="207170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kern="0" dirty="0">
                <a:solidFill>
                  <a:srgbClr val="4D2403"/>
                </a:solidFill>
                <a:effectLst>
                  <a:glow rad="101600">
                    <a:srgbClr val="FFFFFF"/>
                  </a:glow>
                </a:effectLst>
                <a:latin typeface="+mj-lt"/>
                <a:ea typeface="+mj-ea"/>
                <a:cs typeface="+mj-cs"/>
              </a:rPr>
              <a:t>Т И Х О </a:t>
            </a:r>
          </a:p>
        </p:txBody>
      </p:sp>
      <p:pic>
        <p:nvPicPr>
          <p:cNvPr id="2085" name="Picture 17" descr="aluno01"/>
          <p:cNvPicPr>
            <a:picLocks noChangeAspect="1" noChangeArrowheads="1" noCrop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428750" y="1500188"/>
            <a:ext cx="766763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142852"/>
            <a:ext cx="9124374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>
                  <a:gsLst>
                    <a:gs pos="0">
                      <a:srgbClr val="763B00"/>
                    </a:gs>
                    <a:gs pos="100000">
                      <a:srgbClr val="FFFF9B"/>
                    </a:gs>
                  </a:gsLst>
                  <a:lin ang="5400000" scaled="0"/>
                </a:gra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  <a:reflection blurRad="6350" stA="50000" endA="300" endPos="50000" dist="29997" dir="5400000" sy="-100000" algn="bl" rotWithShape="0"/>
                </a:effectLst>
                <a:latin typeface="Georgia" pitchFamily="18" charset="0"/>
              </a:rPr>
              <a:t>  ЗОЛОТОЕ  СЕЧЕНИЕ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500563" y="1214438"/>
            <a:ext cx="4643437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Учение об отношениях и пропорциях успешно развивалось в 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IV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в. до н.э. в Древней Греции.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 С пропорциями связывались представления о красоте, порядке и гармонии, о созвучных аккордах в музыке.</a:t>
            </a:r>
          </a:p>
        </p:txBody>
      </p:sp>
      <p:pic>
        <p:nvPicPr>
          <p:cNvPr id="9" name="Рисунок 8" descr="Рисунок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1242476"/>
            <a:ext cx="3000396" cy="52535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142852"/>
            <a:ext cx="9124374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>
                  <a:gsLst>
                    <a:gs pos="0">
                      <a:srgbClr val="763B00"/>
                    </a:gs>
                    <a:gs pos="100000">
                      <a:srgbClr val="FFFF9B"/>
                    </a:gs>
                  </a:gsLst>
                  <a:lin ang="5400000" scaled="0"/>
                </a:gra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  <a:reflection blurRad="6350" stA="50000" endA="300" endPos="50000" dist="29997" dir="5400000" sy="-100000" algn="bl" rotWithShape="0"/>
                </a:effectLst>
                <a:latin typeface="Georgia" pitchFamily="18" charset="0"/>
              </a:rPr>
              <a:t>  ЗОЛОТОЕ  СЕЧЕНИЕ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572000" y="1285875"/>
            <a:ext cx="4572000" cy="513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Пропорциональность в природе, искусстве, архитектуре означает соблюдение определенных соотношений между размерами отдельных частей растения, скульптуры, здания и является непременным условием правильного и красивого изображения предмета.</a:t>
            </a:r>
          </a:p>
        </p:txBody>
      </p:sp>
      <p:pic>
        <p:nvPicPr>
          <p:cNvPr id="7" name="Рисунок 6" descr="Рисунок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1357298"/>
            <a:ext cx="4113672" cy="55007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142852"/>
            <a:ext cx="9124374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>
                  <a:gsLst>
                    <a:gs pos="0">
                      <a:srgbClr val="763B00"/>
                    </a:gs>
                    <a:gs pos="100000">
                      <a:srgbClr val="FFFF9B"/>
                    </a:gs>
                  </a:gsLst>
                  <a:lin ang="5400000" scaled="0"/>
                </a:gra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  <a:reflection blurRad="6350" stA="50000" endA="300" endPos="50000" dist="29997" dir="5400000" sy="-100000" algn="bl" rotWithShape="0"/>
                </a:effectLst>
                <a:latin typeface="Georgia" pitchFamily="18" charset="0"/>
              </a:rPr>
              <a:t>  ЗОЛОТОЕ  СЕЧЕНИЕ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42910" y="1142984"/>
            <a:ext cx="792958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rgbClr val="FF0000"/>
                </a:solidFill>
              </a:rPr>
              <a:t>Золотое сечение</a:t>
            </a:r>
            <a:r>
              <a:rPr lang="ru-RU" sz="2800" i="1" dirty="0">
                <a:solidFill>
                  <a:srgbClr val="FF0000"/>
                </a:solidFill>
              </a:rPr>
              <a:t> </a:t>
            </a:r>
            <a:r>
              <a:rPr lang="ru-RU" sz="2800" dirty="0"/>
              <a:t>– </a:t>
            </a:r>
            <a:r>
              <a:rPr lang="ru-RU" sz="2800" dirty="0">
                <a:solidFill>
                  <a:srgbClr val="4D2403"/>
                </a:solidFill>
              </a:rPr>
              <a:t>это такое пропорциональное деление отрезка на неравные части, при котором </a:t>
            </a:r>
            <a:r>
              <a:rPr lang="ru-RU" sz="2800" i="1" dirty="0">
                <a:solidFill>
                  <a:srgbClr val="FF0000"/>
                </a:solidFill>
              </a:rPr>
              <a:t>меньший отрезок так относится к большему, как больший ко всему. </a:t>
            </a:r>
            <a:endParaRPr lang="ru-RU" sz="2800" i="1" kern="0" dirty="0">
              <a:solidFill>
                <a:srgbClr val="FF0000"/>
              </a:solidFill>
              <a:effectLst>
                <a:glow rad="101600">
                  <a:srgbClr val="FFFFFF"/>
                </a:glo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8196" name="Рисунок 3" descr="untitled2.bmp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500" y="3357563"/>
            <a:ext cx="5621338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Прямоугольник 5"/>
          <p:cNvSpPr>
            <a:spLocks noChangeArrowheads="1"/>
          </p:cNvSpPr>
          <p:nvPr/>
        </p:nvSpPr>
        <p:spPr bwMode="auto">
          <a:xfrm>
            <a:off x="1500188" y="4643438"/>
            <a:ext cx="63579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FF0000"/>
                </a:solidFill>
              </a:rPr>
              <a:t>a : b = b : c   </a:t>
            </a:r>
            <a:r>
              <a:rPr lang="ru-RU" sz="3200">
                <a:solidFill>
                  <a:srgbClr val="FF0000"/>
                </a:solidFill>
              </a:rPr>
              <a:t>или</a:t>
            </a:r>
            <a:r>
              <a:rPr lang="ru-RU" sz="3200" b="1">
                <a:solidFill>
                  <a:srgbClr val="FF0000"/>
                </a:solidFill>
              </a:rPr>
              <a:t>   с : b = b : а. </a:t>
            </a:r>
            <a:endParaRPr lang="ru-RU" sz="3200">
              <a:solidFill>
                <a:srgbClr val="FF0000"/>
              </a:solidFill>
            </a:endParaRPr>
          </a:p>
        </p:txBody>
      </p:sp>
      <p:sp>
        <p:nvSpPr>
          <p:cNvPr id="8198" name="TextBox 7"/>
          <p:cNvSpPr txBox="1">
            <a:spLocks noChangeArrowheads="1"/>
          </p:cNvSpPr>
          <p:nvPr/>
        </p:nvSpPr>
        <p:spPr bwMode="auto">
          <a:xfrm>
            <a:off x="714375" y="5287963"/>
            <a:ext cx="744537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4D2403"/>
                </a:solidFill>
              </a:rPr>
              <a:t>Это отношение обозначают буквой </a:t>
            </a:r>
            <a:r>
              <a:rPr lang="ru-RU" sz="3200">
                <a:solidFill>
                  <a:srgbClr val="4D2403"/>
                </a:solidFill>
                <a:sym typeface="Symbol" pitchFamily="18" charset="2"/>
              </a:rPr>
              <a:t>; </a:t>
            </a:r>
          </a:p>
          <a:p>
            <a:r>
              <a:rPr lang="ru-RU" sz="3200">
                <a:solidFill>
                  <a:srgbClr val="FF0000"/>
                </a:solidFill>
                <a:sym typeface="Symbol" pitchFamily="18" charset="2"/>
              </a:rPr>
              <a:t>= 0,618 = 5</a:t>
            </a:r>
            <a:r>
              <a:rPr lang="en-US" sz="3200">
                <a:solidFill>
                  <a:srgbClr val="FF0000"/>
                </a:solidFill>
                <a:sym typeface="Symbol" pitchFamily="18" charset="2"/>
              </a:rPr>
              <a:t>/8</a:t>
            </a:r>
            <a:endParaRPr lang="ru-RU" sz="3200">
              <a:solidFill>
                <a:srgbClr val="FF0000"/>
              </a:solidFill>
              <a:sym typeface="Symbol" pitchFamily="18" charset="2"/>
            </a:endParaRPr>
          </a:p>
          <a:p>
            <a:endParaRPr lang="ru-RU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142852"/>
            <a:ext cx="9124374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>
                  <a:gsLst>
                    <a:gs pos="0">
                      <a:srgbClr val="763B00"/>
                    </a:gs>
                    <a:gs pos="100000">
                      <a:srgbClr val="FFFF9B"/>
                    </a:gs>
                  </a:gsLst>
                  <a:lin ang="5400000" scaled="0"/>
                </a:gra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  <a:reflection blurRad="6350" stA="50000" endA="300" endPos="50000" dist="29997" dir="5400000" sy="-100000" algn="bl" rotWithShape="0"/>
                </a:effectLst>
                <a:latin typeface="Georgia" pitchFamily="18" charset="0"/>
              </a:rPr>
              <a:t>  ЗОЛОТОЕ  СЕЧЕНИЕ</a:t>
            </a:r>
          </a:p>
        </p:txBody>
      </p:sp>
      <p:grpSp>
        <p:nvGrpSpPr>
          <p:cNvPr id="3077" name="Группа 5"/>
          <p:cNvGrpSpPr>
            <a:grpSpLocks/>
          </p:cNvGrpSpPr>
          <p:nvPr/>
        </p:nvGrpSpPr>
        <p:grpSpPr bwMode="auto">
          <a:xfrm>
            <a:off x="428625" y="1000125"/>
            <a:ext cx="5040313" cy="3089275"/>
            <a:chOff x="395288" y="2420938"/>
            <a:chExt cx="5040312" cy="3089275"/>
          </a:xfrm>
        </p:grpSpPr>
        <p:sp>
          <p:nvSpPr>
            <p:cNvPr id="3088" name="Rectangle 6"/>
            <p:cNvSpPr>
              <a:spLocks noChangeArrowheads="1"/>
            </p:cNvSpPr>
            <p:nvPr/>
          </p:nvSpPr>
          <p:spPr bwMode="auto">
            <a:xfrm>
              <a:off x="395288" y="2420938"/>
              <a:ext cx="4103687" cy="2520950"/>
            </a:xfrm>
            <a:prstGeom prst="rect">
              <a:avLst/>
            </a:prstGeom>
            <a:gradFill rotWithShape="1">
              <a:gsLst>
                <a:gs pos="0">
                  <a:srgbClr val="E6DCAC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lin ang="2700000" scaled="1"/>
            </a:gradFill>
            <a:ln w="38100">
              <a:solidFill>
                <a:srgbClr val="990033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9" name="Text Box 7"/>
            <p:cNvSpPr txBox="1">
              <a:spLocks noChangeArrowheads="1"/>
            </p:cNvSpPr>
            <p:nvPr/>
          </p:nvSpPr>
          <p:spPr bwMode="auto">
            <a:xfrm>
              <a:off x="2195513" y="4868863"/>
              <a:ext cx="504825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600">
                  <a:solidFill>
                    <a:srgbClr val="D50D38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</a:p>
          </p:txBody>
        </p:sp>
        <p:sp>
          <p:nvSpPr>
            <p:cNvPr id="3090" name="Text Box 8"/>
            <p:cNvSpPr txBox="1">
              <a:spLocks noChangeArrowheads="1"/>
            </p:cNvSpPr>
            <p:nvPr/>
          </p:nvSpPr>
          <p:spPr bwMode="auto">
            <a:xfrm>
              <a:off x="4643438" y="3213100"/>
              <a:ext cx="792162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solidFill>
                    <a:srgbClr val="D50D38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3600">
                <a:solidFill>
                  <a:srgbClr val="D50D38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91" name="Line 17"/>
            <p:cNvSpPr>
              <a:spLocks noChangeShapeType="1"/>
            </p:cNvSpPr>
            <p:nvPr/>
          </p:nvSpPr>
          <p:spPr bwMode="auto">
            <a:xfrm flipH="1">
              <a:off x="2843212" y="2428868"/>
              <a:ext cx="14275" cy="2513020"/>
            </a:xfrm>
            <a:prstGeom prst="line">
              <a:avLst/>
            </a:prstGeom>
            <a:noFill/>
            <a:ln w="38100">
              <a:solidFill>
                <a:srgbClr val="D50D38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092" name="Line 18"/>
            <p:cNvSpPr>
              <a:spLocks noChangeShapeType="1"/>
            </p:cNvSpPr>
            <p:nvPr/>
          </p:nvSpPr>
          <p:spPr bwMode="auto">
            <a:xfrm>
              <a:off x="2843213" y="3933825"/>
              <a:ext cx="1657350" cy="0"/>
            </a:xfrm>
            <a:prstGeom prst="line">
              <a:avLst/>
            </a:prstGeom>
            <a:noFill/>
            <a:ln w="38100">
              <a:solidFill>
                <a:srgbClr val="D50D38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093" name="Line 19"/>
            <p:cNvSpPr>
              <a:spLocks noChangeShapeType="1"/>
            </p:cNvSpPr>
            <p:nvPr/>
          </p:nvSpPr>
          <p:spPr bwMode="auto">
            <a:xfrm>
              <a:off x="3492500" y="3933825"/>
              <a:ext cx="0" cy="1008063"/>
            </a:xfrm>
            <a:prstGeom prst="line">
              <a:avLst/>
            </a:prstGeom>
            <a:noFill/>
            <a:ln w="38100">
              <a:solidFill>
                <a:srgbClr val="D50D38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094" name="Line 20"/>
            <p:cNvSpPr>
              <a:spLocks noChangeShapeType="1"/>
            </p:cNvSpPr>
            <p:nvPr/>
          </p:nvSpPr>
          <p:spPr bwMode="auto">
            <a:xfrm>
              <a:off x="2843213" y="4292600"/>
              <a:ext cx="649287" cy="0"/>
            </a:xfrm>
            <a:prstGeom prst="line">
              <a:avLst/>
            </a:prstGeom>
            <a:noFill/>
            <a:ln w="38100">
              <a:solidFill>
                <a:srgbClr val="D50D38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095" name="Line 21"/>
            <p:cNvSpPr>
              <a:spLocks noChangeShapeType="1"/>
            </p:cNvSpPr>
            <p:nvPr/>
          </p:nvSpPr>
          <p:spPr bwMode="auto">
            <a:xfrm>
              <a:off x="3203575" y="3933825"/>
              <a:ext cx="0" cy="358775"/>
            </a:xfrm>
            <a:prstGeom prst="line">
              <a:avLst/>
            </a:prstGeom>
            <a:noFill/>
            <a:ln w="38100">
              <a:solidFill>
                <a:srgbClr val="D50D38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ru-RU"/>
            </a:p>
          </p:txBody>
        </p:sp>
      </p:grpSp>
      <p:grpSp>
        <p:nvGrpSpPr>
          <p:cNvPr id="3078" name="Группа 15"/>
          <p:cNvGrpSpPr>
            <a:grpSpLocks/>
          </p:cNvGrpSpPr>
          <p:nvPr/>
        </p:nvGrpSpPr>
        <p:grpSpPr bwMode="auto">
          <a:xfrm>
            <a:off x="5429250" y="1000125"/>
            <a:ext cx="2519363" cy="1196975"/>
            <a:chOff x="6156325" y="3644900"/>
            <a:chExt cx="2519363" cy="1196975"/>
          </a:xfrm>
        </p:grpSpPr>
        <p:graphicFrame>
          <p:nvGraphicFramePr>
            <p:cNvPr id="3074" name="Object 4"/>
            <p:cNvGraphicFramePr>
              <a:graphicFrameLocks noChangeAspect="1"/>
            </p:cNvGraphicFramePr>
            <p:nvPr/>
          </p:nvGraphicFramePr>
          <p:xfrm>
            <a:off x="6156325" y="3644900"/>
            <a:ext cx="844550" cy="1196975"/>
          </p:xfrm>
          <a:graphic>
            <a:graphicData uri="http://schemas.openxmlformats.org/presentationml/2006/ole">
              <p:oleObj spid="_x0000_s3074" name="Формула" r:id="rId3" imgW="279279" imgH="393529" progId="Equation.3">
                <p:embed/>
              </p:oleObj>
            </a:graphicData>
          </a:graphic>
        </p:graphicFrame>
        <p:sp>
          <p:nvSpPr>
            <p:cNvPr id="3087" name="Text Box 16"/>
            <p:cNvSpPr txBox="1">
              <a:spLocks noChangeArrowheads="1"/>
            </p:cNvSpPr>
            <p:nvPr/>
          </p:nvSpPr>
          <p:spPr bwMode="auto">
            <a:xfrm>
              <a:off x="7092950" y="3860800"/>
              <a:ext cx="1582738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600">
                  <a:solidFill>
                    <a:srgbClr val="D50D38"/>
                  </a:solidFill>
                  <a:latin typeface="Times New Roman" pitchFamily="18" charset="0"/>
                  <a:cs typeface="Times New Roman" pitchFamily="18" charset="0"/>
                </a:rPr>
                <a:t>0,6</a:t>
              </a:r>
            </a:p>
          </p:txBody>
        </p:sp>
      </p:grpSp>
      <p:sp>
        <p:nvSpPr>
          <p:cNvPr id="3079" name="TextBox 19"/>
          <p:cNvSpPr txBox="1">
            <a:spLocks noChangeArrowheads="1"/>
          </p:cNvSpPr>
          <p:nvPr/>
        </p:nvSpPr>
        <p:spPr bwMode="auto">
          <a:xfrm>
            <a:off x="0" y="857250"/>
            <a:ext cx="4587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B</a:t>
            </a:r>
            <a:endParaRPr lang="ru-RU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0" name="TextBox 20"/>
          <p:cNvSpPr txBox="1">
            <a:spLocks noChangeArrowheads="1"/>
          </p:cNvSpPr>
          <p:nvPr/>
        </p:nvSpPr>
        <p:spPr bwMode="auto">
          <a:xfrm>
            <a:off x="4572000" y="857250"/>
            <a:ext cx="4587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C</a:t>
            </a:r>
            <a:endParaRPr lang="ru-RU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1" name="TextBox 21"/>
          <p:cNvSpPr txBox="1">
            <a:spLocks noChangeArrowheads="1"/>
          </p:cNvSpPr>
          <p:nvPr/>
        </p:nvSpPr>
        <p:spPr bwMode="auto">
          <a:xfrm>
            <a:off x="4572000" y="3000375"/>
            <a:ext cx="4810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D</a:t>
            </a:r>
            <a:endParaRPr lang="ru-RU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2" name="TextBox 22"/>
          <p:cNvSpPr txBox="1">
            <a:spLocks noChangeArrowheads="1"/>
          </p:cNvSpPr>
          <p:nvPr/>
        </p:nvSpPr>
        <p:spPr bwMode="auto">
          <a:xfrm>
            <a:off x="0" y="3143250"/>
            <a:ext cx="4810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A</a:t>
            </a:r>
            <a:endParaRPr lang="ru-RU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3" name="TextBox 23"/>
          <p:cNvSpPr txBox="1">
            <a:spLocks noChangeArrowheads="1"/>
          </p:cNvSpPr>
          <p:nvPr/>
        </p:nvSpPr>
        <p:spPr bwMode="auto">
          <a:xfrm>
            <a:off x="2500313" y="1000125"/>
            <a:ext cx="412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F</a:t>
            </a:r>
            <a:endParaRPr lang="ru-RU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4" name="TextBox 24"/>
          <p:cNvSpPr txBox="1">
            <a:spLocks noChangeArrowheads="1"/>
          </p:cNvSpPr>
          <p:nvPr/>
        </p:nvSpPr>
        <p:spPr bwMode="auto">
          <a:xfrm>
            <a:off x="2428875" y="2928938"/>
            <a:ext cx="4349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E</a:t>
            </a:r>
            <a:endParaRPr lang="ru-RU" sz="32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6" name="Схема 25"/>
          <p:cNvGraphicFramePr/>
          <p:nvPr/>
        </p:nvGraphicFramePr>
        <p:xfrm>
          <a:off x="-214346" y="4071942"/>
          <a:ext cx="8715436" cy="2278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3086" name="Picture 5" descr="D:\аним2\office24.gif"/>
          <p:cNvPicPr>
            <a:picLocks noChangeAspect="1" noChangeArrowheads="1" noCrop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38" y="4429125"/>
            <a:ext cx="12795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Рисунок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8954" y="785794"/>
            <a:ext cx="2468376" cy="607220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142852"/>
            <a:ext cx="9124374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>
                  <a:gsLst>
                    <a:gs pos="0">
                      <a:srgbClr val="763B00"/>
                    </a:gs>
                    <a:gs pos="100000">
                      <a:srgbClr val="FFFF9B"/>
                    </a:gs>
                  </a:gsLst>
                  <a:lin ang="5400000" scaled="0"/>
                </a:gra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  <a:reflection blurRad="6350" stA="50000" endA="300" endPos="50000" dist="29997" dir="5400000" sy="-100000" algn="bl" rotWithShape="0"/>
                </a:effectLst>
                <a:latin typeface="Georgia" pitchFamily="18" charset="0"/>
              </a:rPr>
              <a:t>  ЗОЛОТОЕ  СЕЧЕНИЕ</a:t>
            </a:r>
          </a:p>
        </p:txBody>
      </p:sp>
      <p:graphicFrame>
        <p:nvGraphicFramePr>
          <p:cNvPr id="14" name="Схема 13"/>
          <p:cNvGraphicFramePr/>
          <p:nvPr/>
        </p:nvGraphicFramePr>
        <p:xfrm>
          <a:off x="0" y="1714488"/>
          <a:ext cx="8715404" cy="1857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 txBox="1">
            <a:spLocks noChangeArrowheads="1"/>
          </p:cNvSpPr>
          <p:nvPr/>
        </p:nvSpPr>
        <p:spPr bwMode="auto">
          <a:xfrm>
            <a:off x="285750" y="1143000"/>
            <a:ext cx="2928938" cy="319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ru-RU" sz="2800"/>
              <a:t>Скульпторы, архитекторы, художники использовали и используют золотое сечение в своих произведениях.</a:t>
            </a:r>
          </a:p>
        </p:txBody>
      </p:sp>
      <p:pic>
        <p:nvPicPr>
          <p:cNvPr id="10" name="Рисунок 9" descr="Рисунок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9322" y="211781"/>
            <a:ext cx="3214678" cy="6646220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5286380" y="6072206"/>
            <a:ext cx="3499676" cy="523220"/>
          </a:xfrm>
          <a:prstGeom prst="rect">
            <a:avLst/>
          </a:prstGeom>
          <a:noFill/>
          <a:scene3d>
            <a:camera prst="perspectiveHeroicExtremeLeftFacing" fov="4800000">
              <a:rot lat="487347" lon="2067641" rev="21425485"/>
            </a:camera>
            <a:lightRig rig="threePt" dir="t"/>
          </a:scene3d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Notr</a:t>
            </a:r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Dame de Paris</a:t>
            </a:r>
            <a:endParaRPr lang="ru-RU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492</Words>
  <Application>Microsoft Office PowerPoint</Application>
  <PresentationFormat>Экран (4:3)</PresentationFormat>
  <Paragraphs>69</Paragraphs>
  <Slides>21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Тема Office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Валентин</cp:lastModifiedBy>
  <cp:revision>85</cp:revision>
  <dcterms:created xsi:type="dcterms:W3CDTF">2010-01-07T21:45:21Z</dcterms:created>
  <dcterms:modified xsi:type="dcterms:W3CDTF">2010-07-15T10:43:44Z</dcterms:modified>
</cp:coreProperties>
</file>