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5" r:id="rId3"/>
    <p:sldId id="268" r:id="rId4"/>
    <p:sldId id="257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123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9898"/>
            <a:ext cx="9144000" cy="1472184"/>
          </a:xfrm>
        </p:spPr>
        <p:txBody>
          <a:bodyPr/>
          <a:lstStyle/>
          <a:p>
            <a:r>
              <a:rPr lang="ru-RU" dirty="0" smtClean="0"/>
              <a:t>Путешествие в Волшебную страну.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653136"/>
            <a:ext cx="7406640" cy="17526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Подготовила: учитель английского языка МОАУ СОШ с. Великокнязевки Белогорского района Амурской области</a:t>
            </a:r>
          </a:p>
          <a:p>
            <a:r>
              <a:rPr lang="ru-RU" dirty="0" smtClean="0"/>
              <a:t>Кириллова Надежда Николаевна, вторая квалификационная категория.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3985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нс\Desktop\76316483_000000565711167050703697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" y="0"/>
            <a:ext cx="91309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85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92D050"/>
          </a:solidFill>
        </p:spPr>
        <p:txBody>
          <a:bodyPr/>
          <a:lstStyle/>
          <a:p>
            <a:pPr algn="l"/>
            <a:r>
              <a:rPr lang="en-US" dirty="0" smtClean="0"/>
              <a:t>         </a:t>
            </a:r>
            <a:r>
              <a:rPr lang="en-US" dirty="0"/>
              <a:t>T</a:t>
            </a:r>
            <a:r>
              <a:rPr lang="en-US" dirty="0" smtClean="0"/>
              <a:t>he map of travelling </a:t>
            </a:r>
            <a:endParaRPr lang="ru-RU" dirty="0"/>
          </a:p>
        </p:txBody>
      </p:sp>
      <p:pic>
        <p:nvPicPr>
          <p:cNvPr id="27650" name="Picture 2" descr="http://www.oksva-tm.ru/sites/default/files/zoopark2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3787" y="1124744"/>
            <a:ext cx="3961026" cy="24199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4" name="Picture 2" descr="C:\Users\днс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226808"/>
            <a:ext cx="4111593" cy="342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днс\Desktop\i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936" y="3802290"/>
            <a:ext cx="2974224" cy="305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>
            <a:stCxn id="3074" idx="3"/>
          </p:cNvCxnSpPr>
          <p:nvPr/>
        </p:nvCxnSpPr>
        <p:spPr>
          <a:xfrm flipV="1">
            <a:off x="3715041" y="2780928"/>
            <a:ext cx="1216999" cy="15904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6012160" y="3802290"/>
            <a:ext cx="1368152" cy="142691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547664" y="4515745"/>
            <a:ext cx="1346448" cy="126781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185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ru.all.biz/img/ru/catalog/87829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142984"/>
            <a:ext cx="5929354" cy="5715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00298" y="214290"/>
            <a:ext cx="3262433" cy="923330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numerals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t1.gstatic.com/images?q=tbn:ANd9GcRMK_3IWYdu5IP6lq2DenxqD2vIW2z4SrJBkkVcRhjJ-REn8eU3Q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0"/>
            <a:ext cx="3429024" cy="2357454"/>
          </a:xfrm>
          <a:prstGeom prst="rect">
            <a:avLst/>
          </a:prstGeom>
          <a:noFill/>
        </p:spPr>
      </p:pic>
      <p:pic>
        <p:nvPicPr>
          <p:cNvPr id="30724" name="Picture 4" descr="http://upload.wikimedia.org/wikipedia/commons/thumb/4/41/Siberischer_tiger_de_edit02.jpg/280px-Siberischer_tiger_de_edit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14290"/>
            <a:ext cx="2667000" cy="2000251"/>
          </a:xfrm>
          <a:prstGeom prst="rect">
            <a:avLst/>
          </a:prstGeom>
          <a:noFill/>
        </p:spPr>
      </p:pic>
      <p:pic>
        <p:nvPicPr>
          <p:cNvPr id="30726" name="Picture 6" descr="http://dogs.yol.ru/images/tank/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46" y="571480"/>
            <a:ext cx="2857520" cy="2445242"/>
          </a:xfrm>
          <a:prstGeom prst="rect">
            <a:avLst/>
          </a:prstGeom>
          <a:noFill/>
        </p:spPr>
      </p:pic>
      <p:pic>
        <p:nvPicPr>
          <p:cNvPr id="30728" name="Picture 8" descr="http://www.dangeranimals.ru/wp-content/uploads/2010/10/elephants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000240"/>
            <a:ext cx="3130541" cy="2347906"/>
          </a:xfrm>
          <a:prstGeom prst="rect">
            <a:avLst/>
          </a:prstGeom>
          <a:noFill/>
        </p:spPr>
      </p:pic>
      <p:pic>
        <p:nvPicPr>
          <p:cNvPr id="30730" name="Picture 10" descr="http://givotnie.com/wp-content/uploads/2011/04/grebnistij_krokodil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3857628"/>
            <a:ext cx="3910169" cy="2786082"/>
          </a:xfrm>
          <a:prstGeom prst="rect">
            <a:avLst/>
          </a:prstGeom>
          <a:noFill/>
        </p:spPr>
      </p:pic>
      <p:pic>
        <p:nvPicPr>
          <p:cNvPr id="30732" name="Picture 12" descr="http://wallpaper-yaport.ru/baza/2009/11/01/54715d9b52f69292ead1049f8d23f5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357562"/>
            <a:ext cx="3773483" cy="2830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14414" y="571480"/>
          <a:ext cx="6643735" cy="5678618"/>
        </p:xfrm>
        <a:graphic>
          <a:graphicData uri="http://schemas.openxmlformats.org/drawingml/2006/table">
            <a:tbl>
              <a:tblPr/>
              <a:tblGrid>
                <a:gridCol w="2745287"/>
                <a:gridCol w="1675740"/>
                <a:gridCol w="2222708"/>
              </a:tblGrid>
              <a:tr h="5678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  horse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 cat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 crocodile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 dog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 duck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 wolf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 frog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can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can’t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swim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run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jump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3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fly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thevoloshins.ru/wp-content/uploads/2011/09/1600_1200_201001160950353842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14290"/>
            <a:ext cx="49686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 can play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www.solnet.ee/games/pic10/solnysh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4283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14612" y="285728"/>
            <a:ext cx="3608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Good bye!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91</TotalTime>
  <Words>59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Твердый переплет</vt:lpstr>
      <vt:lpstr>Путешествие в Волшебную страну.</vt:lpstr>
      <vt:lpstr>Презентация PowerPoint</vt:lpstr>
      <vt:lpstr>         The map of travelling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днс</cp:lastModifiedBy>
  <cp:revision>11</cp:revision>
  <dcterms:modified xsi:type="dcterms:W3CDTF">2014-05-02T06:51:40Z</dcterms:modified>
</cp:coreProperties>
</file>