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64" r:id="rId4"/>
    <p:sldId id="261" r:id="rId5"/>
    <p:sldId id="265" r:id="rId6"/>
    <p:sldId id="266" r:id="rId7"/>
    <p:sldId id="260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CAED9-DF44-4A07-9D4A-1EEACAF435DA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00C1-D0DE-467F-8D19-B8730B3E2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02F9-691D-4D9F-B109-E7325C4B2A30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901C-9832-4D39-BEA4-8A28DB855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55679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Bodoni MT" pitchFamily="18" charset="0"/>
              </a:rPr>
              <a:t>The Marble Palace </a:t>
            </a:r>
            <a:endParaRPr lang="ru-RU" sz="40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44416" cy="50405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8024" y="5517232"/>
            <a:ext cx="4299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     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Белоброва Е.Д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60648"/>
            <a:ext cx="45096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rgbClr val="002060"/>
                </a:solidFill>
              </a:rPr>
              <a:t>Гацкевич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07223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85776"/>
            <a:ext cx="5214974" cy="7439026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-428652"/>
            <a:ext cx="5453058" cy="76390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286248" cy="578647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500562" cy="578647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358246" cy="564360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215370" cy="564360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715304" cy="54292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5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http://abc-24.info/uploads/posts/2012-01/thumbs/1326397566_4.jpg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142984"/>
            <a:ext cx="59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http://www.museum.ru/imgB.asp?14690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5564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http://www.spb-rf.ru/spb092.jpg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0024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http://img-fotki.yandex.ru/get/5505/yadoyanaleks.3/0_689eb_3fe677de_XL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428868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http://rusmuseum.ru/images/cms/data/mram_arhit02.jpg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928934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http://f9.ifotki.info/org/7b2063761a7d5e9ab483c49ff5f7cd4e5cf24a109905030.jpg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643314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http://commons.wikimedia.org/wiki/File:Grigory_Orlov_by_E._Chemesov.jpg?us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</dc:creator>
  <cp:lastModifiedBy>Пользователь</cp:lastModifiedBy>
  <cp:revision>12</cp:revision>
  <dcterms:created xsi:type="dcterms:W3CDTF">2013-02-06T06:18:31Z</dcterms:created>
  <dcterms:modified xsi:type="dcterms:W3CDTF">2014-05-03T19:15:30Z</dcterms:modified>
</cp:coreProperties>
</file>