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86" r:id="rId3"/>
    <p:sldId id="261" r:id="rId4"/>
    <p:sldId id="259" r:id="rId5"/>
    <p:sldId id="287" r:id="rId6"/>
    <p:sldId id="260" r:id="rId7"/>
    <p:sldId id="28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84" d="100"/>
          <a:sy n="84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0A8B04-7464-A242-A97A-133BFA1726F7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6F59B6-FED4-FF4C-8AEB-2F06343BABA3}">
      <dgm:prSet phldrT="[Text]" custT="1"/>
      <dgm:spPr/>
      <dgm:t>
        <a:bodyPr/>
        <a:lstStyle/>
        <a:p>
          <a:r>
            <a:rPr lang="ru-RU" sz="1600" dirty="0" smtClean="0">
              <a:solidFill>
                <a:schemeClr val="tx2">
                  <a:lumMod val="95000"/>
                  <a:lumOff val="5000"/>
                </a:schemeClr>
              </a:solidFill>
              <a:latin typeface="Times New Roman"/>
              <a:cs typeface="Times New Roman"/>
            </a:rPr>
            <a:t>Способы очистки веществ</a:t>
          </a:r>
          <a:endParaRPr lang="en-US" sz="1600" dirty="0">
            <a:solidFill>
              <a:schemeClr val="tx2">
                <a:lumMod val="95000"/>
                <a:lumOff val="5000"/>
              </a:schemeClr>
            </a:solidFill>
            <a:latin typeface="Times New Roman"/>
            <a:cs typeface="Times New Roman"/>
          </a:endParaRPr>
        </a:p>
      </dgm:t>
    </dgm:pt>
    <dgm:pt modelId="{85A1FD81-A9B6-2548-AE1A-BA783DA4DE35}" type="parTrans" cxnId="{DA62341B-5522-1147-917C-0194484DE871}">
      <dgm:prSet/>
      <dgm:spPr/>
      <dgm:t>
        <a:bodyPr/>
        <a:lstStyle/>
        <a:p>
          <a:endParaRPr lang="en-US"/>
        </a:p>
      </dgm:t>
    </dgm:pt>
    <dgm:pt modelId="{350229E7-943D-CA40-A974-BA452A4DBF07}" type="sibTrans" cxnId="{DA62341B-5522-1147-917C-0194484DE871}">
      <dgm:prSet/>
      <dgm:spPr/>
      <dgm:t>
        <a:bodyPr/>
        <a:lstStyle/>
        <a:p>
          <a:endParaRPr lang="en-US"/>
        </a:p>
      </dgm:t>
    </dgm:pt>
    <dgm:pt modelId="{A4A19C13-F8A1-DA40-A3D1-952F4159E82F}">
      <dgm:prSet phldrT="[Text]" custT="1"/>
      <dgm:spPr/>
      <dgm:t>
        <a:bodyPr/>
        <a:lstStyle/>
        <a:p>
          <a:r>
            <a:rPr lang="ru-RU" sz="1600" dirty="0" smtClean="0">
              <a:solidFill>
                <a:srgbClr val="0D0D0D"/>
              </a:solidFill>
              <a:latin typeface="Times New Roman"/>
              <a:cs typeface="Times New Roman"/>
            </a:rPr>
            <a:t>Неоднородных</a:t>
          </a:r>
          <a:endParaRPr lang="en-US" sz="1600" dirty="0">
            <a:solidFill>
              <a:srgbClr val="0D0D0D"/>
            </a:solidFill>
            <a:latin typeface="Times New Roman"/>
            <a:cs typeface="Times New Roman"/>
          </a:endParaRPr>
        </a:p>
      </dgm:t>
    </dgm:pt>
    <dgm:pt modelId="{9462BBA8-02CA-E34B-B9F9-41922B1AF743}" type="parTrans" cxnId="{B70D15A0-5B2A-C445-BACB-8BFCED68025B}">
      <dgm:prSet/>
      <dgm:spPr/>
      <dgm:t>
        <a:bodyPr/>
        <a:lstStyle/>
        <a:p>
          <a:endParaRPr lang="en-US"/>
        </a:p>
      </dgm:t>
    </dgm:pt>
    <dgm:pt modelId="{C34D113E-7937-BF49-B234-0EEA3996CB8B}" type="sibTrans" cxnId="{B70D15A0-5B2A-C445-BACB-8BFCED68025B}">
      <dgm:prSet/>
      <dgm:spPr/>
      <dgm:t>
        <a:bodyPr/>
        <a:lstStyle/>
        <a:p>
          <a:endParaRPr lang="en-US"/>
        </a:p>
      </dgm:t>
    </dgm:pt>
    <dgm:pt modelId="{352DDB4D-5FD9-B840-A4F4-D8F66F8FB79B}">
      <dgm:prSet phldrT="[Text]" custT="1"/>
      <dgm:spPr/>
      <dgm:t>
        <a:bodyPr/>
        <a:lstStyle/>
        <a:p>
          <a:r>
            <a:rPr lang="ru-RU" sz="1600" dirty="0" smtClean="0">
              <a:solidFill>
                <a:schemeClr val="tx2">
                  <a:lumMod val="95000"/>
                  <a:lumOff val="5000"/>
                </a:schemeClr>
              </a:solidFill>
              <a:latin typeface="Times New Roman"/>
              <a:cs typeface="Times New Roman"/>
            </a:rPr>
            <a:t>Отстаивание</a:t>
          </a:r>
          <a:endParaRPr lang="en-US" sz="1600" dirty="0">
            <a:solidFill>
              <a:schemeClr val="tx2">
                <a:lumMod val="95000"/>
                <a:lumOff val="5000"/>
              </a:schemeClr>
            </a:solidFill>
            <a:latin typeface="Times New Roman"/>
            <a:cs typeface="Times New Roman"/>
          </a:endParaRPr>
        </a:p>
      </dgm:t>
    </dgm:pt>
    <dgm:pt modelId="{634070E3-57E9-4949-B676-4B6719EB96B5}" type="parTrans" cxnId="{A12A2980-192E-214C-BC92-2CDFD0E2A48D}">
      <dgm:prSet/>
      <dgm:spPr/>
      <dgm:t>
        <a:bodyPr/>
        <a:lstStyle/>
        <a:p>
          <a:endParaRPr lang="en-US"/>
        </a:p>
      </dgm:t>
    </dgm:pt>
    <dgm:pt modelId="{8D2E4613-D05F-C448-B049-2FAFD9CF5A6E}" type="sibTrans" cxnId="{A12A2980-192E-214C-BC92-2CDFD0E2A48D}">
      <dgm:prSet/>
      <dgm:spPr/>
      <dgm:t>
        <a:bodyPr/>
        <a:lstStyle/>
        <a:p>
          <a:endParaRPr lang="en-US"/>
        </a:p>
      </dgm:t>
    </dgm:pt>
    <dgm:pt modelId="{2FFC568D-D9BE-F947-9968-B6B69C02E217}">
      <dgm:prSet phldrT="[Text]" custT="1"/>
      <dgm:spPr/>
      <dgm:t>
        <a:bodyPr/>
        <a:lstStyle/>
        <a:p>
          <a:r>
            <a:rPr lang="ru-RU" sz="1600" dirty="0" smtClean="0">
              <a:solidFill>
                <a:srgbClr val="0D0D0D"/>
              </a:solidFill>
              <a:latin typeface="Times New Roman"/>
              <a:cs typeface="Times New Roman"/>
            </a:rPr>
            <a:t>Фильтрование</a:t>
          </a:r>
          <a:endParaRPr lang="en-US" sz="1600" dirty="0">
            <a:solidFill>
              <a:srgbClr val="0D0D0D"/>
            </a:solidFill>
            <a:latin typeface="Times New Roman"/>
            <a:cs typeface="Times New Roman"/>
          </a:endParaRPr>
        </a:p>
      </dgm:t>
    </dgm:pt>
    <dgm:pt modelId="{ED7B18FA-C348-F24D-BBC9-93B9C81ECF46}" type="parTrans" cxnId="{6142F33F-A580-C742-9E31-AF867C5F6E2A}">
      <dgm:prSet/>
      <dgm:spPr/>
      <dgm:t>
        <a:bodyPr/>
        <a:lstStyle/>
        <a:p>
          <a:endParaRPr lang="en-US"/>
        </a:p>
      </dgm:t>
    </dgm:pt>
    <dgm:pt modelId="{B85A8C7A-4669-A44C-8822-323170CEAB3F}" type="sibTrans" cxnId="{6142F33F-A580-C742-9E31-AF867C5F6E2A}">
      <dgm:prSet/>
      <dgm:spPr/>
      <dgm:t>
        <a:bodyPr/>
        <a:lstStyle/>
        <a:p>
          <a:endParaRPr lang="en-US"/>
        </a:p>
      </dgm:t>
    </dgm:pt>
    <dgm:pt modelId="{0190EF2F-FBFE-664E-A2A8-869FCA29AFC4}">
      <dgm:prSet phldrT="[Text]" custT="1"/>
      <dgm:spPr/>
      <dgm:t>
        <a:bodyPr/>
        <a:lstStyle/>
        <a:p>
          <a:r>
            <a:rPr lang="ru-RU" sz="1600" dirty="0" smtClean="0">
              <a:solidFill>
                <a:srgbClr val="0D0D0D"/>
              </a:solidFill>
              <a:latin typeface="Times New Roman"/>
              <a:cs typeface="Times New Roman"/>
            </a:rPr>
            <a:t>Однородных</a:t>
          </a:r>
          <a:endParaRPr lang="en-US" sz="1600" dirty="0">
            <a:solidFill>
              <a:srgbClr val="0D0D0D"/>
            </a:solidFill>
            <a:latin typeface="Times New Roman"/>
            <a:cs typeface="Times New Roman"/>
          </a:endParaRPr>
        </a:p>
      </dgm:t>
    </dgm:pt>
    <dgm:pt modelId="{81D61AC7-8468-9746-8C35-35CBA6EC6B4E}" type="parTrans" cxnId="{BBB3F798-7FD9-6549-AA21-E60A2CA0B016}">
      <dgm:prSet/>
      <dgm:spPr/>
      <dgm:t>
        <a:bodyPr/>
        <a:lstStyle/>
        <a:p>
          <a:endParaRPr lang="en-US"/>
        </a:p>
      </dgm:t>
    </dgm:pt>
    <dgm:pt modelId="{9589980C-AD2F-B84F-84A7-7B0AC62F3FF0}" type="sibTrans" cxnId="{BBB3F798-7FD9-6549-AA21-E60A2CA0B016}">
      <dgm:prSet/>
      <dgm:spPr/>
      <dgm:t>
        <a:bodyPr/>
        <a:lstStyle/>
        <a:p>
          <a:endParaRPr lang="en-US"/>
        </a:p>
      </dgm:t>
    </dgm:pt>
    <dgm:pt modelId="{D7094B86-F2D2-E249-B6E0-B75A6A59EE34}">
      <dgm:prSet phldrT="[Text]" custT="1"/>
      <dgm:spPr/>
      <dgm:t>
        <a:bodyPr/>
        <a:lstStyle/>
        <a:p>
          <a:r>
            <a:rPr lang="ru-RU" sz="1600" dirty="0" smtClean="0">
              <a:solidFill>
                <a:srgbClr val="0D0D0D"/>
              </a:solidFill>
              <a:latin typeface="Times New Roman"/>
              <a:cs typeface="Times New Roman"/>
            </a:rPr>
            <a:t>Выпаривание</a:t>
          </a:r>
          <a:endParaRPr lang="en-US" sz="1600" dirty="0">
            <a:solidFill>
              <a:srgbClr val="0D0D0D"/>
            </a:solidFill>
            <a:latin typeface="Times New Roman"/>
            <a:cs typeface="Times New Roman"/>
          </a:endParaRPr>
        </a:p>
      </dgm:t>
    </dgm:pt>
    <dgm:pt modelId="{9CA8296C-1DB1-9845-9839-1F65503B2879}" type="parTrans" cxnId="{079A9EBF-8F22-B547-A347-B8B891B9A199}">
      <dgm:prSet/>
      <dgm:spPr/>
      <dgm:t>
        <a:bodyPr/>
        <a:lstStyle/>
        <a:p>
          <a:endParaRPr lang="en-US"/>
        </a:p>
      </dgm:t>
    </dgm:pt>
    <dgm:pt modelId="{41CD0C12-1E45-894C-BAE9-EACAB50D14C5}" type="sibTrans" cxnId="{079A9EBF-8F22-B547-A347-B8B891B9A199}">
      <dgm:prSet/>
      <dgm:spPr/>
      <dgm:t>
        <a:bodyPr/>
        <a:lstStyle/>
        <a:p>
          <a:endParaRPr lang="en-US"/>
        </a:p>
      </dgm:t>
    </dgm:pt>
    <dgm:pt modelId="{00210588-C904-DD48-8E2E-8BFB35C3EFA6}">
      <dgm:prSet phldrT="[Text]" custT="1"/>
      <dgm:spPr/>
      <dgm:t>
        <a:bodyPr/>
        <a:lstStyle/>
        <a:p>
          <a:r>
            <a:rPr lang="ru-RU" sz="1600" dirty="0" smtClean="0">
              <a:solidFill>
                <a:srgbClr val="0D0D0D"/>
              </a:solidFill>
              <a:latin typeface="Times New Roman"/>
              <a:cs typeface="Times New Roman"/>
            </a:rPr>
            <a:t>Действие магнитом</a:t>
          </a:r>
          <a:endParaRPr lang="en-US" sz="1600" dirty="0">
            <a:solidFill>
              <a:srgbClr val="0D0D0D"/>
            </a:solidFill>
            <a:latin typeface="Times New Roman"/>
            <a:cs typeface="Times New Roman"/>
          </a:endParaRPr>
        </a:p>
      </dgm:t>
    </dgm:pt>
    <dgm:pt modelId="{C7A7BFB5-18E1-7746-9E15-7E481D7E7A2B}" type="parTrans" cxnId="{B5A88C2C-216F-0F42-8719-B5E0BCDFFBA0}">
      <dgm:prSet/>
      <dgm:spPr/>
      <dgm:t>
        <a:bodyPr/>
        <a:lstStyle/>
        <a:p>
          <a:endParaRPr lang="en-US"/>
        </a:p>
      </dgm:t>
    </dgm:pt>
    <dgm:pt modelId="{22CF9A1A-687C-6E4A-A7B7-F74A91F0D45E}" type="sibTrans" cxnId="{B5A88C2C-216F-0F42-8719-B5E0BCDFFBA0}">
      <dgm:prSet/>
      <dgm:spPr/>
      <dgm:t>
        <a:bodyPr/>
        <a:lstStyle/>
        <a:p>
          <a:endParaRPr lang="en-US"/>
        </a:p>
      </dgm:t>
    </dgm:pt>
    <dgm:pt modelId="{7A41A517-1154-2E46-8EA4-6358045FACDE}">
      <dgm:prSet phldrT="[Text]" custT="1"/>
      <dgm:spPr/>
      <dgm:t>
        <a:bodyPr/>
        <a:lstStyle/>
        <a:p>
          <a:r>
            <a:rPr lang="ru-RU" sz="1600" dirty="0" smtClean="0">
              <a:solidFill>
                <a:srgbClr val="0D0D0D"/>
              </a:solidFill>
              <a:latin typeface="Times New Roman"/>
              <a:cs typeface="Times New Roman"/>
            </a:rPr>
            <a:t>Кристаллизация</a:t>
          </a:r>
          <a:endParaRPr lang="en-US" sz="1600" dirty="0">
            <a:solidFill>
              <a:srgbClr val="0D0D0D"/>
            </a:solidFill>
            <a:latin typeface="Times New Roman"/>
            <a:cs typeface="Times New Roman"/>
          </a:endParaRPr>
        </a:p>
      </dgm:t>
    </dgm:pt>
    <dgm:pt modelId="{03537D3A-75E0-0A46-877E-FF1B6FB1A20A}" type="parTrans" cxnId="{1CC7AA6F-1467-0449-8B27-284AC858FB82}">
      <dgm:prSet/>
      <dgm:spPr/>
      <dgm:t>
        <a:bodyPr/>
        <a:lstStyle/>
        <a:p>
          <a:endParaRPr lang="en-US"/>
        </a:p>
      </dgm:t>
    </dgm:pt>
    <dgm:pt modelId="{DDC615C4-A704-0546-A29C-138172B3831B}" type="sibTrans" cxnId="{1CC7AA6F-1467-0449-8B27-284AC858FB82}">
      <dgm:prSet/>
      <dgm:spPr/>
      <dgm:t>
        <a:bodyPr/>
        <a:lstStyle/>
        <a:p>
          <a:endParaRPr lang="en-US"/>
        </a:p>
      </dgm:t>
    </dgm:pt>
    <dgm:pt modelId="{DA0FFC43-3122-EA4F-B445-1347A7A37B8B}">
      <dgm:prSet phldrT="[Text]" custT="1"/>
      <dgm:spPr/>
      <dgm:t>
        <a:bodyPr/>
        <a:lstStyle/>
        <a:p>
          <a:r>
            <a:rPr lang="ru-RU" sz="1600" dirty="0" smtClean="0">
              <a:solidFill>
                <a:srgbClr val="0D0D0D"/>
              </a:solidFill>
              <a:latin typeface="Times New Roman"/>
              <a:cs typeface="Times New Roman"/>
            </a:rPr>
            <a:t>Дистилляция</a:t>
          </a:r>
          <a:endParaRPr lang="en-US" sz="1600" dirty="0">
            <a:solidFill>
              <a:srgbClr val="0D0D0D"/>
            </a:solidFill>
            <a:latin typeface="Times New Roman"/>
            <a:cs typeface="Times New Roman"/>
          </a:endParaRPr>
        </a:p>
      </dgm:t>
    </dgm:pt>
    <dgm:pt modelId="{ABBF047E-0EF6-2846-BDD1-7563B7C00D92}" type="parTrans" cxnId="{6886DC94-CE81-284D-8313-B8A788224728}">
      <dgm:prSet/>
      <dgm:spPr/>
      <dgm:t>
        <a:bodyPr/>
        <a:lstStyle/>
        <a:p>
          <a:endParaRPr lang="en-US"/>
        </a:p>
      </dgm:t>
    </dgm:pt>
    <dgm:pt modelId="{7E9EAC00-6D2B-934B-9945-F6F5F606B4DF}" type="sibTrans" cxnId="{6886DC94-CE81-284D-8313-B8A788224728}">
      <dgm:prSet/>
      <dgm:spPr/>
      <dgm:t>
        <a:bodyPr/>
        <a:lstStyle/>
        <a:p>
          <a:endParaRPr lang="en-US"/>
        </a:p>
      </dgm:t>
    </dgm:pt>
    <dgm:pt modelId="{1176F52F-3697-7A49-9B47-04E948D4620E}">
      <dgm:prSet phldrT="[Text]" custT="1"/>
      <dgm:spPr/>
      <dgm:t>
        <a:bodyPr/>
        <a:lstStyle/>
        <a:p>
          <a:r>
            <a:rPr lang="ru-RU" sz="1600" dirty="0" smtClean="0">
              <a:solidFill>
                <a:srgbClr val="0D0D0D"/>
              </a:solidFill>
              <a:latin typeface="Times New Roman"/>
              <a:cs typeface="Times New Roman"/>
            </a:rPr>
            <a:t>Хроматография</a:t>
          </a:r>
          <a:endParaRPr lang="en-US" sz="1600" dirty="0">
            <a:solidFill>
              <a:srgbClr val="0D0D0D"/>
            </a:solidFill>
            <a:latin typeface="Times New Roman"/>
            <a:cs typeface="Times New Roman"/>
          </a:endParaRPr>
        </a:p>
      </dgm:t>
    </dgm:pt>
    <dgm:pt modelId="{CF9EC1F8-892D-FF47-AA0F-8C16B60FD552}" type="parTrans" cxnId="{61EA73F6-DA5C-224A-BAEC-E4E107E719F7}">
      <dgm:prSet/>
      <dgm:spPr/>
      <dgm:t>
        <a:bodyPr/>
        <a:lstStyle/>
        <a:p>
          <a:endParaRPr lang="en-US"/>
        </a:p>
      </dgm:t>
    </dgm:pt>
    <dgm:pt modelId="{47008708-3CAB-DD4F-A439-1F5844D37D15}" type="sibTrans" cxnId="{61EA73F6-DA5C-224A-BAEC-E4E107E719F7}">
      <dgm:prSet/>
      <dgm:spPr/>
      <dgm:t>
        <a:bodyPr/>
        <a:lstStyle/>
        <a:p>
          <a:endParaRPr lang="en-US"/>
        </a:p>
      </dgm:t>
    </dgm:pt>
    <dgm:pt modelId="{6EF8B386-7A51-7E47-BE66-D4E1D0BE3CAB}">
      <dgm:prSet custT="1"/>
      <dgm:spPr/>
      <dgm:t>
        <a:bodyPr/>
        <a:lstStyle/>
        <a:p>
          <a:r>
            <a:rPr lang="ru-RU" sz="1600" dirty="0" smtClean="0">
              <a:solidFill>
                <a:srgbClr val="0D0D0D"/>
              </a:solidFill>
              <a:latin typeface="Times New Roman"/>
              <a:cs typeface="Times New Roman"/>
            </a:rPr>
            <a:t>Отстаивание частиц глины в воде.Применяется при очистке питьевой воды</a:t>
          </a:r>
          <a:endParaRPr lang="en-US" sz="1600" dirty="0">
            <a:solidFill>
              <a:srgbClr val="0D0D0D"/>
            </a:solidFill>
            <a:latin typeface="Times New Roman"/>
            <a:cs typeface="Times New Roman"/>
          </a:endParaRPr>
        </a:p>
      </dgm:t>
    </dgm:pt>
    <dgm:pt modelId="{E26B6568-1F49-774B-AF99-E21A4DBA959A}" type="parTrans" cxnId="{5886DB0E-48FE-1C48-8ADA-F152129C3962}">
      <dgm:prSet/>
      <dgm:spPr/>
      <dgm:t>
        <a:bodyPr/>
        <a:lstStyle/>
        <a:p>
          <a:endParaRPr lang="en-US"/>
        </a:p>
      </dgm:t>
    </dgm:pt>
    <dgm:pt modelId="{9BA68AEE-8B90-004F-959D-042728FC0E3B}" type="sibTrans" cxnId="{5886DB0E-48FE-1C48-8ADA-F152129C3962}">
      <dgm:prSet/>
      <dgm:spPr/>
      <dgm:t>
        <a:bodyPr/>
        <a:lstStyle/>
        <a:p>
          <a:endParaRPr lang="en-US"/>
        </a:p>
      </dgm:t>
    </dgm:pt>
    <dgm:pt modelId="{6F18E4E0-E515-DF41-89D2-A15B4F74E517}">
      <dgm:prSet custT="1"/>
      <dgm:spPr/>
      <dgm:t>
        <a:bodyPr/>
        <a:lstStyle/>
        <a:p>
          <a:r>
            <a:rPr lang="ru-RU" sz="1600" dirty="0" smtClean="0">
              <a:solidFill>
                <a:srgbClr val="0D0D0D"/>
              </a:solidFill>
              <a:latin typeface="Times New Roman"/>
              <a:cs typeface="Times New Roman"/>
            </a:rPr>
            <a:t>Применяется при очистке питьевой воды</a:t>
          </a:r>
          <a:endParaRPr lang="en-US" sz="1600" dirty="0">
            <a:solidFill>
              <a:srgbClr val="0D0D0D"/>
            </a:solidFill>
            <a:latin typeface="Times New Roman"/>
            <a:cs typeface="Times New Roman"/>
          </a:endParaRPr>
        </a:p>
      </dgm:t>
    </dgm:pt>
    <dgm:pt modelId="{90D3C5CE-7A95-044D-8070-0E8555D81A63}" type="parTrans" cxnId="{4AFFEABC-6B23-BB46-8501-2553268E11CD}">
      <dgm:prSet/>
      <dgm:spPr/>
      <dgm:t>
        <a:bodyPr/>
        <a:lstStyle/>
        <a:p>
          <a:endParaRPr lang="en-US"/>
        </a:p>
      </dgm:t>
    </dgm:pt>
    <dgm:pt modelId="{BE1ED8E5-6A5A-7D49-B64D-C31872D97E63}" type="sibTrans" cxnId="{4AFFEABC-6B23-BB46-8501-2553268E11CD}">
      <dgm:prSet/>
      <dgm:spPr/>
      <dgm:t>
        <a:bodyPr/>
        <a:lstStyle/>
        <a:p>
          <a:endParaRPr lang="en-US"/>
        </a:p>
      </dgm:t>
    </dgm:pt>
    <dgm:pt modelId="{51726D61-CC35-594A-8575-D77058CA4EB6}">
      <dgm:prSet custT="1"/>
      <dgm:spPr/>
      <dgm:t>
        <a:bodyPr/>
        <a:lstStyle/>
        <a:p>
          <a:r>
            <a:rPr lang="ru-RU" sz="1600" dirty="0" smtClean="0">
              <a:solidFill>
                <a:srgbClr val="0D0D0D"/>
              </a:solidFill>
              <a:latin typeface="Times New Roman"/>
              <a:cs typeface="Times New Roman"/>
            </a:rPr>
            <a:t>Отделение железа от других веществ</a:t>
          </a:r>
          <a:endParaRPr lang="en-US" sz="1600" dirty="0">
            <a:solidFill>
              <a:srgbClr val="0D0D0D"/>
            </a:solidFill>
            <a:latin typeface="Times New Roman"/>
            <a:cs typeface="Times New Roman"/>
          </a:endParaRPr>
        </a:p>
      </dgm:t>
    </dgm:pt>
    <dgm:pt modelId="{E10A1A27-19D4-FD4D-A2C9-67D2254C1826}" type="parTrans" cxnId="{7637217E-DE28-804E-81A3-91D000664750}">
      <dgm:prSet/>
      <dgm:spPr/>
      <dgm:t>
        <a:bodyPr/>
        <a:lstStyle/>
        <a:p>
          <a:endParaRPr lang="en-US"/>
        </a:p>
      </dgm:t>
    </dgm:pt>
    <dgm:pt modelId="{7EA14D18-BF5F-434F-8C00-8B7525CF3028}" type="sibTrans" cxnId="{7637217E-DE28-804E-81A3-91D000664750}">
      <dgm:prSet/>
      <dgm:spPr/>
      <dgm:t>
        <a:bodyPr/>
        <a:lstStyle/>
        <a:p>
          <a:endParaRPr lang="en-US"/>
        </a:p>
      </dgm:t>
    </dgm:pt>
    <dgm:pt modelId="{18CF241E-703E-8A47-B83A-A016F8FC0851}">
      <dgm:prSet custT="1"/>
      <dgm:spPr/>
      <dgm:t>
        <a:bodyPr/>
        <a:lstStyle/>
        <a:p>
          <a:r>
            <a:rPr lang="ru-RU" sz="1600" dirty="0" smtClean="0">
              <a:solidFill>
                <a:srgbClr val="0D0D0D"/>
              </a:solidFill>
              <a:latin typeface="Times New Roman"/>
              <a:cs typeface="Times New Roman"/>
            </a:rPr>
            <a:t>Выделение поваренной соли из воды солевых озер</a:t>
          </a:r>
          <a:endParaRPr lang="en-US" sz="1600" dirty="0">
            <a:solidFill>
              <a:srgbClr val="0D0D0D"/>
            </a:solidFill>
            <a:latin typeface="Times New Roman"/>
            <a:cs typeface="Times New Roman"/>
          </a:endParaRPr>
        </a:p>
      </dgm:t>
    </dgm:pt>
    <dgm:pt modelId="{3473AD98-D34B-694B-B277-424E632235CC}" type="parTrans" cxnId="{F88D67C7-14BD-BB46-ABBC-F8DDE2A02FF7}">
      <dgm:prSet/>
      <dgm:spPr/>
      <dgm:t>
        <a:bodyPr/>
        <a:lstStyle/>
        <a:p>
          <a:endParaRPr lang="en-US"/>
        </a:p>
      </dgm:t>
    </dgm:pt>
    <dgm:pt modelId="{793B8B6F-4387-594A-A3D9-B8175C1ADD5B}" type="sibTrans" cxnId="{F88D67C7-14BD-BB46-ABBC-F8DDE2A02FF7}">
      <dgm:prSet/>
      <dgm:spPr/>
      <dgm:t>
        <a:bodyPr/>
        <a:lstStyle/>
        <a:p>
          <a:endParaRPr lang="en-US"/>
        </a:p>
      </dgm:t>
    </dgm:pt>
    <dgm:pt modelId="{AD10CFD8-B72F-2940-9B03-28555D36C092}">
      <dgm:prSet custT="1"/>
      <dgm:spPr/>
      <dgm:t>
        <a:bodyPr/>
        <a:lstStyle/>
        <a:p>
          <a:r>
            <a:rPr lang="ru-RU" sz="1600" dirty="0" smtClean="0">
              <a:solidFill>
                <a:srgbClr val="0D0D0D"/>
              </a:solidFill>
              <a:latin typeface="Times New Roman"/>
              <a:cs typeface="Times New Roman"/>
            </a:rPr>
            <a:t>Производство сахара</a:t>
          </a:r>
          <a:endParaRPr lang="en-US" sz="1600" dirty="0">
            <a:solidFill>
              <a:srgbClr val="0D0D0D"/>
            </a:solidFill>
            <a:latin typeface="Times New Roman"/>
            <a:cs typeface="Times New Roman"/>
          </a:endParaRPr>
        </a:p>
      </dgm:t>
    </dgm:pt>
    <dgm:pt modelId="{4DE9DAA6-BBBF-6F41-BA25-44F00D9ECDBD}" type="parTrans" cxnId="{1B29345B-7E51-BB47-81E6-DA05591004C2}">
      <dgm:prSet/>
      <dgm:spPr/>
      <dgm:t>
        <a:bodyPr/>
        <a:lstStyle/>
        <a:p>
          <a:endParaRPr lang="en-US"/>
        </a:p>
      </dgm:t>
    </dgm:pt>
    <dgm:pt modelId="{CD624725-0A5A-754A-90CC-D351E874B7B5}" type="sibTrans" cxnId="{1B29345B-7E51-BB47-81E6-DA05591004C2}">
      <dgm:prSet/>
      <dgm:spPr/>
      <dgm:t>
        <a:bodyPr/>
        <a:lstStyle/>
        <a:p>
          <a:endParaRPr lang="en-US"/>
        </a:p>
      </dgm:t>
    </dgm:pt>
    <dgm:pt modelId="{2C5C428C-F2C6-C342-84CB-A638BDAAB606}">
      <dgm:prSet custT="1"/>
      <dgm:spPr/>
      <dgm:t>
        <a:bodyPr/>
        <a:lstStyle/>
        <a:p>
          <a:r>
            <a:rPr lang="ru-RU" sz="1600" dirty="0" smtClean="0">
              <a:solidFill>
                <a:srgbClr val="0D0D0D"/>
              </a:solidFill>
              <a:latin typeface="Times New Roman"/>
              <a:cs typeface="Times New Roman"/>
            </a:rPr>
            <a:t>Получение дистиллированной воды</a:t>
          </a:r>
          <a:endParaRPr lang="en-US" sz="1600" dirty="0">
            <a:solidFill>
              <a:srgbClr val="0D0D0D"/>
            </a:solidFill>
            <a:latin typeface="Times New Roman"/>
            <a:cs typeface="Times New Roman"/>
          </a:endParaRPr>
        </a:p>
      </dgm:t>
    </dgm:pt>
    <dgm:pt modelId="{D8C9D44B-47AE-FF44-9B92-C37D6705986A}" type="parTrans" cxnId="{3EBA0449-540C-694A-A8CB-9FC41DB0550C}">
      <dgm:prSet/>
      <dgm:spPr/>
      <dgm:t>
        <a:bodyPr/>
        <a:lstStyle/>
        <a:p>
          <a:endParaRPr lang="en-US"/>
        </a:p>
      </dgm:t>
    </dgm:pt>
    <dgm:pt modelId="{336F3157-14F2-1A42-8E41-FDEF889EBC25}" type="sibTrans" cxnId="{3EBA0449-540C-694A-A8CB-9FC41DB0550C}">
      <dgm:prSet/>
      <dgm:spPr/>
      <dgm:t>
        <a:bodyPr/>
        <a:lstStyle/>
        <a:p>
          <a:endParaRPr lang="en-US"/>
        </a:p>
      </dgm:t>
    </dgm:pt>
    <dgm:pt modelId="{E220C4BB-E2E4-2D4C-9105-AD8560370C12}">
      <dgm:prSet custT="1"/>
      <dgm:spPr/>
      <dgm:t>
        <a:bodyPr/>
        <a:lstStyle/>
        <a:p>
          <a:r>
            <a:rPr lang="ru-RU" sz="1600" strike="noStrike" dirty="0" smtClean="0">
              <a:solidFill>
                <a:srgbClr val="0D0D0D"/>
              </a:solidFill>
              <a:latin typeface="Times New Roman"/>
              <a:cs typeface="Times New Roman"/>
            </a:rPr>
            <a:t>Разделение и очистка различных лекарственных средств</a:t>
          </a:r>
          <a:endParaRPr lang="en-US" sz="1600" strike="noStrike" dirty="0">
            <a:solidFill>
              <a:srgbClr val="0D0D0D"/>
            </a:solidFill>
            <a:latin typeface="Times New Roman"/>
            <a:cs typeface="Times New Roman"/>
          </a:endParaRPr>
        </a:p>
      </dgm:t>
    </dgm:pt>
    <dgm:pt modelId="{EC32686D-1E19-2F45-AD0E-C824CA4C0EC1}" type="parTrans" cxnId="{EFA27230-5618-0C44-BA94-A5F21E8BAC2F}">
      <dgm:prSet/>
      <dgm:spPr/>
      <dgm:t>
        <a:bodyPr/>
        <a:lstStyle/>
        <a:p>
          <a:endParaRPr lang="en-US"/>
        </a:p>
      </dgm:t>
    </dgm:pt>
    <dgm:pt modelId="{C37A4115-EF5F-E044-9953-CDAAF088AE28}" type="sibTrans" cxnId="{EFA27230-5618-0C44-BA94-A5F21E8BAC2F}">
      <dgm:prSet/>
      <dgm:spPr/>
      <dgm:t>
        <a:bodyPr/>
        <a:lstStyle/>
        <a:p>
          <a:endParaRPr lang="en-US"/>
        </a:p>
      </dgm:t>
    </dgm:pt>
    <dgm:pt modelId="{74E8ACFA-128F-B749-A189-11A942651B03}" type="pres">
      <dgm:prSet presAssocID="{010A8B04-7464-A242-A97A-133BFA1726F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ECAC7CE-234B-AB4A-827A-A86CC65B6B6F}" type="pres">
      <dgm:prSet presAssocID="{A76F59B6-FED4-FF4C-8AEB-2F06343BABA3}" presName="hierRoot1" presStyleCnt="0"/>
      <dgm:spPr/>
    </dgm:pt>
    <dgm:pt modelId="{59D6D25B-4D2E-6844-BF96-AEBC101B2D87}" type="pres">
      <dgm:prSet presAssocID="{A76F59B6-FED4-FF4C-8AEB-2F06343BABA3}" presName="composite" presStyleCnt="0"/>
      <dgm:spPr/>
    </dgm:pt>
    <dgm:pt modelId="{DAD42633-E05E-334D-B205-D97B40E75259}" type="pres">
      <dgm:prSet presAssocID="{A76F59B6-FED4-FF4C-8AEB-2F06343BABA3}" presName="background" presStyleLbl="node0" presStyleIdx="0" presStyleCnt="1"/>
      <dgm:spPr/>
    </dgm:pt>
    <dgm:pt modelId="{CE10D607-322B-3841-A47A-821D8336CCFD}" type="pres">
      <dgm:prSet presAssocID="{A76F59B6-FED4-FF4C-8AEB-2F06343BABA3}" presName="text" presStyleLbl="fgAcc0" presStyleIdx="0" presStyleCnt="1" custScaleX="2332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CA797A-85AE-0C48-9CF2-636AE5AB952D}" type="pres">
      <dgm:prSet presAssocID="{A76F59B6-FED4-FF4C-8AEB-2F06343BABA3}" presName="hierChild2" presStyleCnt="0"/>
      <dgm:spPr/>
    </dgm:pt>
    <dgm:pt modelId="{4C85D004-2C97-214C-AD15-007125292ABA}" type="pres">
      <dgm:prSet presAssocID="{9462BBA8-02CA-E34B-B9F9-41922B1AF743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B3E3EAB-2D14-F148-9987-B9F3664685A7}" type="pres">
      <dgm:prSet presAssocID="{A4A19C13-F8A1-DA40-A3D1-952F4159E82F}" presName="hierRoot2" presStyleCnt="0"/>
      <dgm:spPr/>
    </dgm:pt>
    <dgm:pt modelId="{66AABE2D-9CA3-804A-B571-2C1725826C50}" type="pres">
      <dgm:prSet presAssocID="{A4A19C13-F8A1-DA40-A3D1-952F4159E82F}" presName="composite2" presStyleCnt="0"/>
      <dgm:spPr/>
    </dgm:pt>
    <dgm:pt modelId="{C48CA0DA-3525-B14B-B53A-FDEC0DF0FDBF}" type="pres">
      <dgm:prSet presAssocID="{A4A19C13-F8A1-DA40-A3D1-952F4159E82F}" presName="background2" presStyleLbl="node2" presStyleIdx="0" presStyleCnt="2"/>
      <dgm:spPr/>
    </dgm:pt>
    <dgm:pt modelId="{1C2A45C3-FB7C-2F49-9FE3-7888C54F0066}" type="pres">
      <dgm:prSet presAssocID="{A4A19C13-F8A1-DA40-A3D1-952F4159E82F}" presName="text2" presStyleLbl="fgAcc2" presStyleIdx="0" presStyleCnt="2" custScaleX="2099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18F9D2-6983-D148-A832-0573D48A7DE0}" type="pres">
      <dgm:prSet presAssocID="{A4A19C13-F8A1-DA40-A3D1-952F4159E82F}" presName="hierChild3" presStyleCnt="0"/>
      <dgm:spPr/>
    </dgm:pt>
    <dgm:pt modelId="{A7945270-95E7-854B-B75A-B25A308CE88D}" type="pres">
      <dgm:prSet presAssocID="{634070E3-57E9-4949-B676-4B6719EB96B5}" presName="Name17" presStyleLbl="parChTrans1D3" presStyleIdx="0" presStyleCnt="7"/>
      <dgm:spPr/>
      <dgm:t>
        <a:bodyPr/>
        <a:lstStyle/>
        <a:p>
          <a:endParaRPr lang="en-US"/>
        </a:p>
      </dgm:t>
    </dgm:pt>
    <dgm:pt modelId="{6BFA66B0-E3A7-4D47-9ED8-DF2F270C159D}" type="pres">
      <dgm:prSet presAssocID="{352DDB4D-5FD9-B840-A4F4-D8F66F8FB79B}" presName="hierRoot3" presStyleCnt="0"/>
      <dgm:spPr/>
    </dgm:pt>
    <dgm:pt modelId="{D99A20B6-8166-F747-A15C-D8838E1502B2}" type="pres">
      <dgm:prSet presAssocID="{352DDB4D-5FD9-B840-A4F4-D8F66F8FB79B}" presName="composite3" presStyleCnt="0"/>
      <dgm:spPr/>
    </dgm:pt>
    <dgm:pt modelId="{BA1F2429-D1ED-5A40-98FE-A8991651F827}" type="pres">
      <dgm:prSet presAssocID="{352DDB4D-5FD9-B840-A4F4-D8F66F8FB79B}" presName="background3" presStyleLbl="node3" presStyleIdx="0" presStyleCnt="7"/>
      <dgm:spPr/>
    </dgm:pt>
    <dgm:pt modelId="{DBA691BB-C1E9-1746-A54D-5E942D7D2D64}" type="pres">
      <dgm:prSet presAssocID="{352DDB4D-5FD9-B840-A4F4-D8F66F8FB79B}" presName="text3" presStyleLbl="fgAcc3" presStyleIdx="0" presStyleCnt="7" custScaleY="1484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3062E9-3708-9E47-BC44-63D3EEC4C94C}" type="pres">
      <dgm:prSet presAssocID="{352DDB4D-5FD9-B840-A4F4-D8F66F8FB79B}" presName="hierChild4" presStyleCnt="0"/>
      <dgm:spPr/>
    </dgm:pt>
    <dgm:pt modelId="{E8961CCB-D106-8147-92A4-B4F97D2D1660}" type="pres">
      <dgm:prSet presAssocID="{E26B6568-1F49-774B-AF99-E21A4DBA959A}" presName="Name23" presStyleLbl="parChTrans1D4" presStyleIdx="0" presStyleCnt="7"/>
      <dgm:spPr/>
      <dgm:t>
        <a:bodyPr/>
        <a:lstStyle/>
        <a:p>
          <a:endParaRPr lang="ru-RU"/>
        </a:p>
      </dgm:t>
    </dgm:pt>
    <dgm:pt modelId="{D57DF17F-6BE1-B543-B282-52324253FE5A}" type="pres">
      <dgm:prSet presAssocID="{6EF8B386-7A51-7E47-BE66-D4E1D0BE3CAB}" presName="hierRoot4" presStyleCnt="0"/>
      <dgm:spPr/>
    </dgm:pt>
    <dgm:pt modelId="{6B277BE6-9632-A247-9C1E-1E15206367E1}" type="pres">
      <dgm:prSet presAssocID="{6EF8B386-7A51-7E47-BE66-D4E1D0BE3CAB}" presName="composite4" presStyleCnt="0"/>
      <dgm:spPr/>
    </dgm:pt>
    <dgm:pt modelId="{F3828376-6AEE-A84A-8C58-22F3E9150366}" type="pres">
      <dgm:prSet presAssocID="{6EF8B386-7A51-7E47-BE66-D4E1D0BE3CAB}" presName="background4" presStyleLbl="node4" presStyleIdx="0" presStyleCnt="7"/>
      <dgm:spPr/>
    </dgm:pt>
    <dgm:pt modelId="{D04743C5-2EC2-C641-B108-DE22B74FEFC2}" type="pres">
      <dgm:prSet presAssocID="{6EF8B386-7A51-7E47-BE66-D4E1D0BE3CAB}" presName="text4" presStyleLbl="fgAcc4" presStyleIdx="0" presStyleCnt="7" custScaleY="3190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E46EEB-8702-6944-A939-1E10C0FBF3BD}" type="pres">
      <dgm:prSet presAssocID="{6EF8B386-7A51-7E47-BE66-D4E1D0BE3CAB}" presName="hierChild5" presStyleCnt="0"/>
      <dgm:spPr/>
    </dgm:pt>
    <dgm:pt modelId="{33246854-68BB-4A45-A3B9-5234174E0905}" type="pres">
      <dgm:prSet presAssocID="{ED7B18FA-C348-F24D-BBC9-93B9C81ECF46}" presName="Name17" presStyleLbl="parChTrans1D3" presStyleIdx="1" presStyleCnt="7"/>
      <dgm:spPr/>
      <dgm:t>
        <a:bodyPr/>
        <a:lstStyle/>
        <a:p>
          <a:endParaRPr lang="en-US"/>
        </a:p>
      </dgm:t>
    </dgm:pt>
    <dgm:pt modelId="{3262B732-B8A8-AD43-ACC7-11CC10C10BFF}" type="pres">
      <dgm:prSet presAssocID="{2FFC568D-D9BE-F947-9968-B6B69C02E217}" presName="hierRoot3" presStyleCnt="0"/>
      <dgm:spPr/>
    </dgm:pt>
    <dgm:pt modelId="{3C0049C8-C73B-A846-8CB2-B511A5410BA2}" type="pres">
      <dgm:prSet presAssocID="{2FFC568D-D9BE-F947-9968-B6B69C02E217}" presName="composite3" presStyleCnt="0"/>
      <dgm:spPr/>
    </dgm:pt>
    <dgm:pt modelId="{83E46DB5-C830-E24E-B711-073185C999EC}" type="pres">
      <dgm:prSet presAssocID="{2FFC568D-D9BE-F947-9968-B6B69C02E217}" presName="background3" presStyleLbl="node3" presStyleIdx="1" presStyleCnt="7"/>
      <dgm:spPr/>
    </dgm:pt>
    <dgm:pt modelId="{11FA76DC-89DB-964D-A07A-D98F6EA783E8}" type="pres">
      <dgm:prSet presAssocID="{2FFC568D-D9BE-F947-9968-B6B69C02E217}" presName="text3" presStyleLbl="fgAcc3" presStyleIdx="1" presStyleCnt="7" custScaleY="1484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4DAFF3-315D-9D46-99E2-AC068A0A4B84}" type="pres">
      <dgm:prSet presAssocID="{2FFC568D-D9BE-F947-9968-B6B69C02E217}" presName="hierChild4" presStyleCnt="0"/>
      <dgm:spPr/>
    </dgm:pt>
    <dgm:pt modelId="{3A2F8A3C-7181-334E-B92C-4F894B39846D}" type="pres">
      <dgm:prSet presAssocID="{90D3C5CE-7A95-044D-8070-0E8555D81A63}" presName="Name23" presStyleLbl="parChTrans1D4" presStyleIdx="1" presStyleCnt="7"/>
      <dgm:spPr/>
      <dgm:t>
        <a:bodyPr/>
        <a:lstStyle/>
        <a:p>
          <a:endParaRPr lang="ru-RU"/>
        </a:p>
      </dgm:t>
    </dgm:pt>
    <dgm:pt modelId="{6286ABDB-5688-B94E-9726-5A0EB1B5D742}" type="pres">
      <dgm:prSet presAssocID="{6F18E4E0-E515-DF41-89D2-A15B4F74E517}" presName="hierRoot4" presStyleCnt="0"/>
      <dgm:spPr/>
    </dgm:pt>
    <dgm:pt modelId="{BC29AE0F-C6A8-8947-855D-C17074C6E2E4}" type="pres">
      <dgm:prSet presAssocID="{6F18E4E0-E515-DF41-89D2-A15B4F74E517}" presName="composite4" presStyleCnt="0"/>
      <dgm:spPr/>
    </dgm:pt>
    <dgm:pt modelId="{7C45A498-24E4-2945-8BEB-6FB17C94CBA4}" type="pres">
      <dgm:prSet presAssocID="{6F18E4E0-E515-DF41-89D2-A15B4F74E517}" presName="background4" presStyleLbl="node4" presStyleIdx="1" presStyleCnt="7"/>
      <dgm:spPr/>
    </dgm:pt>
    <dgm:pt modelId="{922F6815-D204-7C40-BA27-BB9A30F2375F}" type="pres">
      <dgm:prSet presAssocID="{6F18E4E0-E515-DF41-89D2-A15B4F74E517}" presName="text4" presStyleLbl="fgAcc4" presStyleIdx="1" presStyleCnt="7" custScaleY="3161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7DAE2D-B811-E749-A20F-CFCD50C0EDD7}" type="pres">
      <dgm:prSet presAssocID="{6F18E4E0-E515-DF41-89D2-A15B4F74E517}" presName="hierChild5" presStyleCnt="0"/>
      <dgm:spPr/>
    </dgm:pt>
    <dgm:pt modelId="{8B2E30B7-7A15-1B4A-9B0C-899C7C8A39A3}" type="pres">
      <dgm:prSet presAssocID="{C7A7BFB5-18E1-7746-9E15-7E481D7E7A2B}" presName="Name17" presStyleLbl="parChTrans1D3" presStyleIdx="2" presStyleCnt="7"/>
      <dgm:spPr/>
      <dgm:t>
        <a:bodyPr/>
        <a:lstStyle/>
        <a:p>
          <a:endParaRPr lang="ru-RU"/>
        </a:p>
      </dgm:t>
    </dgm:pt>
    <dgm:pt modelId="{C615DB9D-D0E8-E74F-8C48-3E6F18B395AB}" type="pres">
      <dgm:prSet presAssocID="{00210588-C904-DD48-8E2E-8BFB35C3EFA6}" presName="hierRoot3" presStyleCnt="0"/>
      <dgm:spPr/>
    </dgm:pt>
    <dgm:pt modelId="{D15E7E6A-B9FA-F945-A11F-2286C246A0B6}" type="pres">
      <dgm:prSet presAssocID="{00210588-C904-DD48-8E2E-8BFB35C3EFA6}" presName="composite3" presStyleCnt="0"/>
      <dgm:spPr/>
    </dgm:pt>
    <dgm:pt modelId="{02F12D78-1D16-FE42-8E41-6CF8EFACA0D4}" type="pres">
      <dgm:prSet presAssocID="{00210588-C904-DD48-8E2E-8BFB35C3EFA6}" presName="background3" presStyleLbl="node3" presStyleIdx="2" presStyleCnt="7"/>
      <dgm:spPr/>
    </dgm:pt>
    <dgm:pt modelId="{A20D836D-AFDE-A84F-BEDA-E4608D94868C}" type="pres">
      <dgm:prSet presAssocID="{00210588-C904-DD48-8E2E-8BFB35C3EFA6}" presName="text3" presStyleLbl="fgAcc3" presStyleIdx="2" presStyleCnt="7" custScaleY="1484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BE4A7D-496D-AA4F-AB00-A2FC7934227A}" type="pres">
      <dgm:prSet presAssocID="{00210588-C904-DD48-8E2E-8BFB35C3EFA6}" presName="hierChild4" presStyleCnt="0"/>
      <dgm:spPr/>
    </dgm:pt>
    <dgm:pt modelId="{9F4C78FC-F4D2-1147-B49D-E0D3F4A40FFD}" type="pres">
      <dgm:prSet presAssocID="{E10A1A27-19D4-FD4D-A2C9-67D2254C1826}" presName="Name23" presStyleLbl="parChTrans1D4" presStyleIdx="2" presStyleCnt="7"/>
      <dgm:spPr/>
      <dgm:t>
        <a:bodyPr/>
        <a:lstStyle/>
        <a:p>
          <a:endParaRPr lang="ru-RU"/>
        </a:p>
      </dgm:t>
    </dgm:pt>
    <dgm:pt modelId="{7CF35F09-A200-7147-B75F-BE67F7A22556}" type="pres">
      <dgm:prSet presAssocID="{51726D61-CC35-594A-8575-D77058CA4EB6}" presName="hierRoot4" presStyleCnt="0"/>
      <dgm:spPr/>
    </dgm:pt>
    <dgm:pt modelId="{DF5A11F3-EB02-624C-AAAC-A427164DE76F}" type="pres">
      <dgm:prSet presAssocID="{51726D61-CC35-594A-8575-D77058CA4EB6}" presName="composite4" presStyleCnt="0"/>
      <dgm:spPr/>
    </dgm:pt>
    <dgm:pt modelId="{FCCD48CB-96DF-6A48-8B54-7843F212E591}" type="pres">
      <dgm:prSet presAssocID="{51726D61-CC35-594A-8575-D77058CA4EB6}" presName="background4" presStyleLbl="node4" presStyleIdx="2" presStyleCnt="7"/>
      <dgm:spPr/>
    </dgm:pt>
    <dgm:pt modelId="{5DEBB8AB-C68D-A640-8035-049CA561C4CB}" type="pres">
      <dgm:prSet presAssocID="{51726D61-CC35-594A-8575-D77058CA4EB6}" presName="text4" presStyleLbl="fgAcc4" presStyleIdx="2" presStyleCnt="7" custScaleY="3190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452DAE-CB15-544A-A24B-05579A3BCF6F}" type="pres">
      <dgm:prSet presAssocID="{51726D61-CC35-594A-8575-D77058CA4EB6}" presName="hierChild5" presStyleCnt="0"/>
      <dgm:spPr/>
    </dgm:pt>
    <dgm:pt modelId="{EA7626F5-4EA5-734A-8CF2-C8F8B5966E6C}" type="pres">
      <dgm:prSet presAssocID="{81D61AC7-8468-9746-8C35-35CBA6EC6B4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AF4F496-0954-4B48-9BD5-F9CA708E3461}" type="pres">
      <dgm:prSet presAssocID="{0190EF2F-FBFE-664E-A2A8-869FCA29AFC4}" presName="hierRoot2" presStyleCnt="0"/>
      <dgm:spPr/>
    </dgm:pt>
    <dgm:pt modelId="{7C1E6CC4-4258-5B46-A1A6-9193E7846E0A}" type="pres">
      <dgm:prSet presAssocID="{0190EF2F-FBFE-664E-A2A8-869FCA29AFC4}" presName="composite2" presStyleCnt="0"/>
      <dgm:spPr/>
    </dgm:pt>
    <dgm:pt modelId="{B032080F-B531-0B4D-8918-DCBD7079F318}" type="pres">
      <dgm:prSet presAssocID="{0190EF2F-FBFE-664E-A2A8-869FCA29AFC4}" presName="background2" presStyleLbl="node2" presStyleIdx="1" presStyleCnt="2"/>
      <dgm:spPr/>
    </dgm:pt>
    <dgm:pt modelId="{09C86454-A6C3-FA4D-88D6-1AC84BBBA808}" type="pres">
      <dgm:prSet presAssocID="{0190EF2F-FBFE-664E-A2A8-869FCA29AFC4}" presName="text2" presStyleLbl="fgAcc2" presStyleIdx="1" presStyleCnt="2" custScaleX="2143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44099F-0290-6248-AC35-8D14C1192E67}" type="pres">
      <dgm:prSet presAssocID="{0190EF2F-FBFE-664E-A2A8-869FCA29AFC4}" presName="hierChild3" presStyleCnt="0"/>
      <dgm:spPr/>
    </dgm:pt>
    <dgm:pt modelId="{978CA3BC-A583-6B48-92ED-059DD93CE89E}" type="pres">
      <dgm:prSet presAssocID="{9CA8296C-1DB1-9845-9839-1F65503B2879}" presName="Name17" presStyleLbl="parChTrans1D3" presStyleIdx="3" presStyleCnt="7"/>
      <dgm:spPr/>
      <dgm:t>
        <a:bodyPr/>
        <a:lstStyle/>
        <a:p>
          <a:endParaRPr lang="en-US"/>
        </a:p>
      </dgm:t>
    </dgm:pt>
    <dgm:pt modelId="{B1C855ED-74A1-D04E-94B0-BBC643EC1CC4}" type="pres">
      <dgm:prSet presAssocID="{D7094B86-F2D2-E249-B6E0-B75A6A59EE34}" presName="hierRoot3" presStyleCnt="0"/>
      <dgm:spPr/>
    </dgm:pt>
    <dgm:pt modelId="{3AF68CBA-190D-A540-81D5-69A8D26F3B3B}" type="pres">
      <dgm:prSet presAssocID="{D7094B86-F2D2-E249-B6E0-B75A6A59EE34}" presName="composite3" presStyleCnt="0"/>
      <dgm:spPr/>
    </dgm:pt>
    <dgm:pt modelId="{2C6FE8F4-2847-5342-80DF-8AFFF3072609}" type="pres">
      <dgm:prSet presAssocID="{D7094B86-F2D2-E249-B6E0-B75A6A59EE34}" presName="background3" presStyleLbl="node3" presStyleIdx="3" presStyleCnt="7"/>
      <dgm:spPr/>
    </dgm:pt>
    <dgm:pt modelId="{C51BEAD4-A60E-2E43-AD50-44CC134C873F}" type="pres">
      <dgm:prSet presAssocID="{D7094B86-F2D2-E249-B6E0-B75A6A59EE34}" presName="text3" presStyleLbl="fgAcc3" presStyleIdx="3" presStyleCnt="7" custScaleY="1484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90BE7E-C74C-2442-A2F5-FCBE9EDFF405}" type="pres">
      <dgm:prSet presAssocID="{D7094B86-F2D2-E249-B6E0-B75A6A59EE34}" presName="hierChild4" presStyleCnt="0"/>
      <dgm:spPr/>
    </dgm:pt>
    <dgm:pt modelId="{D5F73EAA-EBD6-C64B-AB29-F4A177641DB5}" type="pres">
      <dgm:prSet presAssocID="{3473AD98-D34B-694B-B277-424E632235CC}" presName="Name23" presStyleLbl="parChTrans1D4" presStyleIdx="3" presStyleCnt="7"/>
      <dgm:spPr/>
      <dgm:t>
        <a:bodyPr/>
        <a:lstStyle/>
        <a:p>
          <a:endParaRPr lang="ru-RU"/>
        </a:p>
      </dgm:t>
    </dgm:pt>
    <dgm:pt modelId="{8F9A48D9-0AD4-E047-AEE4-6D2102522161}" type="pres">
      <dgm:prSet presAssocID="{18CF241E-703E-8A47-B83A-A016F8FC0851}" presName="hierRoot4" presStyleCnt="0"/>
      <dgm:spPr/>
    </dgm:pt>
    <dgm:pt modelId="{D66D6138-C0F0-C048-BCB2-9D87BB8018D6}" type="pres">
      <dgm:prSet presAssocID="{18CF241E-703E-8A47-B83A-A016F8FC0851}" presName="composite4" presStyleCnt="0"/>
      <dgm:spPr/>
    </dgm:pt>
    <dgm:pt modelId="{A8F1C55D-0B7B-1440-A38D-C7A83AD6D367}" type="pres">
      <dgm:prSet presAssocID="{18CF241E-703E-8A47-B83A-A016F8FC0851}" presName="background4" presStyleLbl="node4" presStyleIdx="3" presStyleCnt="7"/>
      <dgm:spPr/>
    </dgm:pt>
    <dgm:pt modelId="{A06EF221-1B9E-174F-89E1-31E0441AE980}" type="pres">
      <dgm:prSet presAssocID="{18CF241E-703E-8A47-B83A-A016F8FC0851}" presName="text4" presStyleLbl="fgAcc4" presStyleIdx="3" presStyleCnt="7" custScaleY="3190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0BAC23-6E09-7E49-B44E-6D5DF3B004B4}" type="pres">
      <dgm:prSet presAssocID="{18CF241E-703E-8A47-B83A-A016F8FC0851}" presName="hierChild5" presStyleCnt="0"/>
      <dgm:spPr/>
    </dgm:pt>
    <dgm:pt modelId="{01770EC7-D947-9F42-B9E0-20D70B6F4832}" type="pres">
      <dgm:prSet presAssocID="{03537D3A-75E0-0A46-877E-FF1B6FB1A20A}" presName="Name17" presStyleLbl="parChTrans1D3" presStyleIdx="4" presStyleCnt="7"/>
      <dgm:spPr/>
      <dgm:t>
        <a:bodyPr/>
        <a:lstStyle/>
        <a:p>
          <a:endParaRPr lang="ru-RU"/>
        </a:p>
      </dgm:t>
    </dgm:pt>
    <dgm:pt modelId="{C5587234-A50D-DC4C-90F8-9E1714A79F40}" type="pres">
      <dgm:prSet presAssocID="{7A41A517-1154-2E46-8EA4-6358045FACDE}" presName="hierRoot3" presStyleCnt="0"/>
      <dgm:spPr/>
    </dgm:pt>
    <dgm:pt modelId="{3B85494E-F1B2-5544-9179-A1EB830005E2}" type="pres">
      <dgm:prSet presAssocID="{7A41A517-1154-2E46-8EA4-6358045FACDE}" presName="composite3" presStyleCnt="0"/>
      <dgm:spPr/>
    </dgm:pt>
    <dgm:pt modelId="{3F544642-BAEA-A14C-A631-A529F6EEA99E}" type="pres">
      <dgm:prSet presAssocID="{7A41A517-1154-2E46-8EA4-6358045FACDE}" presName="background3" presStyleLbl="node3" presStyleIdx="4" presStyleCnt="7"/>
      <dgm:spPr/>
    </dgm:pt>
    <dgm:pt modelId="{CA819217-1F75-7D47-BCC9-DB4871D8277E}" type="pres">
      <dgm:prSet presAssocID="{7A41A517-1154-2E46-8EA4-6358045FACDE}" presName="text3" presStyleLbl="fgAcc3" presStyleIdx="4" presStyleCnt="7" custScaleY="1484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08FC15-B60E-834F-8990-D60C7582D431}" type="pres">
      <dgm:prSet presAssocID="{7A41A517-1154-2E46-8EA4-6358045FACDE}" presName="hierChild4" presStyleCnt="0"/>
      <dgm:spPr/>
    </dgm:pt>
    <dgm:pt modelId="{9FE55867-07ED-3D48-982C-6AD8DBAC3FA0}" type="pres">
      <dgm:prSet presAssocID="{4DE9DAA6-BBBF-6F41-BA25-44F00D9ECDBD}" presName="Name23" presStyleLbl="parChTrans1D4" presStyleIdx="4" presStyleCnt="7"/>
      <dgm:spPr/>
      <dgm:t>
        <a:bodyPr/>
        <a:lstStyle/>
        <a:p>
          <a:endParaRPr lang="ru-RU"/>
        </a:p>
      </dgm:t>
    </dgm:pt>
    <dgm:pt modelId="{A07D3EB0-EB43-FD4A-8068-0A29862470BD}" type="pres">
      <dgm:prSet presAssocID="{AD10CFD8-B72F-2940-9B03-28555D36C092}" presName="hierRoot4" presStyleCnt="0"/>
      <dgm:spPr/>
    </dgm:pt>
    <dgm:pt modelId="{507D9CDA-77D0-874F-8D46-30621F5F9717}" type="pres">
      <dgm:prSet presAssocID="{AD10CFD8-B72F-2940-9B03-28555D36C092}" presName="composite4" presStyleCnt="0"/>
      <dgm:spPr/>
    </dgm:pt>
    <dgm:pt modelId="{6AA651D6-2758-E441-A835-B3F712AC7E4E}" type="pres">
      <dgm:prSet presAssocID="{AD10CFD8-B72F-2940-9B03-28555D36C092}" presName="background4" presStyleLbl="node4" presStyleIdx="4" presStyleCnt="7"/>
      <dgm:spPr/>
    </dgm:pt>
    <dgm:pt modelId="{F76CE013-9910-D041-AC7A-1742A6749F6C}" type="pres">
      <dgm:prSet presAssocID="{AD10CFD8-B72F-2940-9B03-28555D36C092}" presName="text4" presStyleLbl="fgAcc4" presStyleIdx="4" presStyleCnt="7" custScaleY="322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779293-9153-4045-9C3B-CC7D3FD42997}" type="pres">
      <dgm:prSet presAssocID="{AD10CFD8-B72F-2940-9B03-28555D36C092}" presName="hierChild5" presStyleCnt="0"/>
      <dgm:spPr/>
    </dgm:pt>
    <dgm:pt modelId="{B40E4FE3-BD53-224E-ABD5-71D3054F7615}" type="pres">
      <dgm:prSet presAssocID="{ABBF047E-0EF6-2846-BDD1-7563B7C00D92}" presName="Name17" presStyleLbl="parChTrans1D3" presStyleIdx="5" presStyleCnt="7"/>
      <dgm:spPr/>
      <dgm:t>
        <a:bodyPr/>
        <a:lstStyle/>
        <a:p>
          <a:endParaRPr lang="ru-RU"/>
        </a:p>
      </dgm:t>
    </dgm:pt>
    <dgm:pt modelId="{5202DCD4-58B7-0E48-9926-291FC869CE6D}" type="pres">
      <dgm:prSet presAssocID="{DA0FFC43-3122-EA4F-B445-1347A7A37B8B}" presName="hierRoot3" presStyleCnt="0"/>
      <dgm:spPr/>
    </dgm:pt>
    <dgm:pt modelId="{3A81EFF8-4367-F148-8AC4-3E3D5FB034AA}" type="pres">
      <dgm:prSet presAssocID="{DA0FFC43-3122-EA4F-B445-1347A7A37B8B}" presName="composite3" presStyleCnt="0"/>
      <dgm:spPr/>
    </dgm:pt>
    <dgm:pt modelId="{D4BE0F1D-015E-E645-A8B0-2956388AACDC}" type="pres">
      <dgm:prSet presAssocID="{DA0FFC43-3122-EA4F-B445-1347A7A37B8B}" presName="background3" presStyleLbl="node3" presStyleIdx="5" presStyleCnt="7"/>
      <dgm:spPr/>
    </dgm:pt>
    <dgm:pt modelId="{A9BF2A9A-5787-EC47-8120-E7239328D4D7}" type="pres">
      <dgm:prSet presAssocID="{DA0FFC43-3122-EA4F-B445-1347A7A37B8B}" presName="text3" presStyleLbl="fgAcc3" presStyleIdx="5" presStyleCnt="7" custScaleY="1484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F5C7AB-8E38-1A41-8F9F-A1FACA9F3BCB}" type="pres">
      <dgm:prSet presAssocID="{DA0FFC43-3122-EA4F-B445-1347A7A37B8B}" presName="hierChild4" presStyleCnt="0"/>
      <dgm:spPr/>
    </dgm:pt>
    <dgm:pt modelId="{0B46A1AB-1391-2040-9023-FA346C175CEC}" type="pres">
      <dgm:prSet presAssocID="{D8C9D44B-47AE-FF44-9B92-C37D6705986A}" presName="Name23" presStyleLbl="parChTrans1D4" presStyleIdx="5" presStyleCnt="7"/>
      <dgm:spPr/>
      <dgm:t>
        <a:bodyPr/>
        <a:lstStyle/>
        <a:p>
          <a:endParaRPr lang="ru-RU"/>
        </a:p>
      </dgm:t>
    </dgm:pt>
    <dgm:pt modelId="{C8952C6B-508A-4D43-B7AF-FBD530305D3E}" type="pres">
      <dgm:prSet presAssocID="{2C5C428C-F2C6-C342-84CB-A638BDAAB606}" presName="hierRoot4" presStyleCnt="0"/>
      <dgm:spPr/>
    </dgm:pt>
    <dgm:pt modelId="{56279FCD-1097-6A44-BC84-B59B39BFBBDA}" type="pres">
      <dgm:prSet presAssocID="{2C5C428C-F2C6-C342-84CB-A638BDAAB606}" presName="composite4" presStyleCnt="0"/>
      <dgm:spPr/>
    </dgm:pt>
    <dgm:pt modelId="{9511AA6F-00B6-584C-BF93-9C5B958D4E8C}" type="pres">
      <dgm:prSet presAssocID="{2C5C428C-F2C6-C342-84CB-A638BDAAB606}" presName="background4" presStyleLbl="node4" presStyleIdx="5" presStyleCnt="7"/>
      <dgm:spPr/>
    </dgm:pt>
    <dgm:pt modelId="{1FA1F18A-DF9E-084C-8A1E-9EC2B2B2527A}" type="pres">
      <dgm:prSet presAssocID="{2C5C428C-F2C6-C342-84CB-A638BDAAB606}" presName="text4" presStyleLbl="fgAcc4" presStyleIdx="5" presStyleCnt="7" custScaleY="3190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77FC86-A3EB-6E4D-A89D-72BE9890B1DA}" type="pres">
      <dgm:prSet presAssocID="{2C5C428C-F2C6-C342-84CB-A638BDAAB606}" presName="hierChild5" presStyleCnt="0"/>
      <dgm:spPr/>
    </dgm:pt>
    <dgm:pt modelId="{408FB5EE-4730-6745-84D3-C73679CFB133}" type="pres">
      <dgm:prSet presAssocID="{CF9EC1F8-892D-FF47-AA0F-8C16B60FD552}" presName="Name17" presStyleLbl="parChTrans1D3" presStyleIdx="6" presStyleCnt="7"/>
      <dgm:spPr/>
      <dgm:t>
        <a:bodyPr/>
        <a:lstStyle/>
        <a:p>
          <a:endParaRPr lang="ru-RU"/>
        </a:p>
      </dgm:t>
    </dgm:pt>
    <dgm:pt modelId="{FCA7F1A1-1016-8D46-B9DA-559302228C72}" type="pres">
      <dgm:prSet presAssocID="{1176F52F-3697-7A49-9B47-04E948D4620E}" presName="hierRoot3" presStyleCnt="0"/>
      <dgm:spPr/>
    </dgm:pt>
    <dgm:pt modelId="{7C9D0967-30A2-6C46-88C0-B074F0877B33}" type="pres">
      <dgm:prSet presAssocID="{1176F52F-3697-7A49-9B47-04E948D4620E}" presName="composite3" presStyleCnt="0"/>
      <dgm:spPr/>
    </dgm:pt>
    <dgm:pt modelId="{2F7F3862-660A-004B-BE5D-8C20C848E6BB}" type="pres">
      <dgm:prSet presAssocID="{1176F52F-3697-7A49-9B47-04E948D4620E}" presName="background3" presStyleLbl="node3" presStyleIdx="6" presStyleCnt="7"/>
      <dgm:spPr/>
    </dgm:pt>
    <dgm:pt modelId="{78092962-DDC3-2448-8DA9-2FD977C57C90}" type="pres">
      <dgm:prSet presAssocID="{1176F52F-3697-7A49-9B47-04E948D4620E}" presName="text3" presStyleLbl="fgAcc3" presStyleIdx="6" presStyleCnt="7" custScaleY="1444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2C5212-1851-B548-8843-EC685F995308}" type="pres">
      <dgm:prSet presAssocID="{1176F52F-3697-7A49-9B47-04E948D4620E}" presName="hierChild4" presStyleCnt="0"/>
      <dgm:spPr/>
    </dgm:pt>
    <dgm:pt modelId="{709051B9-05D1-F949-AA6E-13A949C74F40}" type="pres">
      <dgm:prSet presAssocID="{EC32686D-1E19-2F45-AD0E-C824CA4C0EC1}" presName="Name23" presStyleLbl="parChTrans1D4" presStyleIdx="6" presStyleCnt="7"/>
      <dgm:spPr/>
      <dgm:t>
        <a:bodyPr/>
        <a:lstStyle/>
        <a:p>
          <a:endParaRPr lang="ru-RU"/>
        </a:p>
      </dgm:t>
    </dgm:pt>
    <dgm:pt modelId="{56379940-9017-6445-94FC-8F605C5FD8CF}" type="pres">
      <dgm:prSet presAssocID="{E220C4BB-E2E4-2D4C-9105-AD8560370C12}" presName="hierRoot4" presStyleCnt="0"/>
      <dgm:spPr/>
    </dgm:pt>
    <dgm:pt modelId="{692E6596-D6A5-214D-B216-A3BA8E9B3D20}" type="pres">
      <dgm:prSet presAssocID="{E220C4BB-E2E4-2D4C-9105-AD8560370C12}" presName="composite4" presStyleCnt="0"/>
      <dgm:spPr/>
    </dgm:pt>
    <dgm:pt modelId="{4EE6A16D-7754-254E-9689-0AC95B69B55B}" type="pres">
      <dgm:prSet presAssocID="{E220C4BB-E2E4-2D4C-9105-AD8560370C12}" presName="background4" presStyleLbl="node4" presStyleIdx="6" presStyleCnt="7"/>
      <dgm:spPr/>
    </dgm:pt>
    <dgm:pt modelId="{D0BE2A15-5AE4-3C49-ADD8-14DEEA1C4B9C}" type="pres">
      <dgm:prSet presAssocID="{E220C4BB-E2E4-2D4C-9105-AD8560370C12}" presName="text4" presStyleLbl="fgAcc4" presStyleIdx="6" presStyleCnt="7" custScaleY="3260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DD8983-A599-B949-A49E-67028F0EB072}" type="pres">
      <dgm:prSet presAssocID="{E220C4BB-E2E4-2D4C-9105-AD8560370C12}" presName="hierChild5" presStyleCnt="0"/>
      <dgm:spPr/>
    </dgm:pt>
  </dgm:ptLst>
  <dgm:cxnLst>
    <dgm:cxn modelId="{D4D34272-6560-A345-A4E0-D0710FE1CD74}" type="presOf" srcId="{DA0FFC43-3122-EA4F-B445-1347A7A37B8B}" destId="{A9BF2A9A-5787-EC47-8120-E7239328D4D7}" srcOrd="0" destOrd="0" presId="urn:microsoft.com/office/officeart/2005/8/layout/hierarchy1"/>
    <dgm:cxn modelId="{BE28ED8C-1920-C143-A54F-42606F8E448A}" type="presOf" srcId="{9462BBA8-02CA-E34B-B9F9-41922B1AF743}" destId="{4C85D004-2C97-214C-AD15-007125292ABA}" srcOrd="0" destOrd="0" presId="urn:microsoft.com/office/officeart/2005/8/layout/hierarchy1"/>
    <dgm:cxn modelId="{488EF7E9-910D-274A-AE8C-0587D8F7747E}" type="presOf" srcId="{51726D61-CC35-594A-8575-D77058CA4EB6}" destId="{5DEBB8AB-C68D-A640-8035-049CA561C4CB}" srcOrd="0" destOrd="0" presId="urn:microsoft.com/office/officeart/2005/8/layout/hierarchy1"/>
    <dgm:cxn modelId="{4AFFEABC-6B23-BB46-8501-2553268E11CD}" srcId="{2FFC568D-D9BE-F947-9968-B6B69C02E217}" destId="{6F18E4E0-E515-DF41-89D2-A15B4F74E517}" srcOrd="0" destOrd="0" parTransId="{90D3C5CE-7A95-044D-8070-0E8555D81A63}" sibTransId="{BE1ED8E5-6A5A-7D49-B64D-C31872D97E63}"/>
    <dgm:cxn modelId="{7637217E-DE28-804E-81A3-91D000664750}" srcId="{00210588-C904-DD48-8E2E-8BFB35C3EFA6}" destId="{51726D61-CC35-594A-8575-D77058CA4EB6}" srcOrd="0" destOrd="0" parTransId="{E10A1A27-19D4-FD4D-A2C9-67D2254C1826}" sibTransId="{7EA14D18-BF5F-434F-8C00-8B7525CF3028}"/>
    <dgm:cxn modelId="{B6B99AFD-C2E2-4741-8BBF-BA7DEC2E462D}" type="presOf" srcId="{9CA8296C-1DB1-9845-9839-1F65503B2879}" destId="{978CA3BC-A583-6B48-92ED-059DD93CE89E}" srcOrd="0" destOrd="0" presId="urn:microsoft.com/office/officeart/2005/8/layout/hierarchy1"/>
    <dgm:cxn modelId="{8D2EA04C-C52C-F148-85DD-6F7A611780A3}" type="presOf" srcId="{010A8B04-7464-A242-A97A-133BFA1726F7}" destId="{74E8ACFA-128F-B749-A189-11A942651B03}" srcOrd="0" destOrd="0" presId="urn:microsoft.com/office/officeart/2005/8/layout/hierarchy1"/>
    <dgm:cxn modelId="{9A3EAAAB-A629-174F-BF90-1FC7B54C5A5F}" type="presOf" srcId="{ED7B18FA-C348-F24D-BBC9-93B9C81ECF46}" destId="{33246854-68BB-4A45-A3B9-5234174E0905}" srcOrd="0" destOrd="0" presId="urn:microsoft.com/office/officeart/2005/8/layout/hierarchy1"/>
    <dgm:cxn modelId="{66CC8687-0AE4-1D47-BEB2-75DD60298EF7}" type="presOf" srcId="{0190EF2F-FBFE-664E-A2A8-869FCA29AFC4}" destId="{09C86454-A6C3-FA4D-88D6-1AC84BBBA808}" srcOrd="0" destOrd="0" presId="urn:microsoft.com/office/officeart/2005/8/layout/hierarchy1"/>
    <dgm:cxn modelId="{B70D15A0-5B2A-C445-BACB-8BFCED68025B}" srcId="{A76F59B6-FED4-FF4C-8AEB-2F06343BABA3}" destId="{A4A19C13-F8A1-DA40-A3D1-952F4159E82F}" srcOrd="0" destOrd="0" parTransId="{9462BBA8-02CA-E34B-B9F9-41922B1AF743}" sibTransId="{C34D113E-7937-BF49-B234-0EEA3996CB8B}"/>
    <dgm:cxn modelId="{BA9FCDF4-41F2-6C47-BC19-EA016A5F67D5}" type="presOf" srcId="{E220C4BB-E2E4-2D4C-9105-AD8560370C12}" destId="{D0BE2A15-5AE4-3C49-ADD8-14DEEA1C4B9C}" srcOrd="0" destOrd="0" presId="urn:microsoft.com/office/officeart/2005/8/layout/hierarchy1"/>
    <dgm:cxn modelId="{5886DB0E-48FE-1C48-8ADA-F152129C3962}" srcId="{352DDB4D-5FD9-B840-A4F4-D8F66F8FB79B}" destId="{6EF8B386-7A51-7E47-BE66-D4E1D0BE3CAB}" srcOrd="0" destOrd="0" parTransId="{E26B6568-1F49-774B-AF99-E21A4DBA959A}" sibTransId="{9BA68AEE-8B90-004F-959D-042728FC0E3B}"/>
    <dgm:cxn modelId="{A12A2980-192E-214C-BC92-2CDFD0E2A48D}" srcId="{A4A19C13-F8A1-DA40-A3D1-952F4159E82F}" destId="{352DDB4D-5FD9-B840-A4F4-D8F66F8FB79B}" srcOrd="0" destOrd="0" parTransId="{634070E3-57E9-4949-B676-4B6719EB96B5}" sibTransId="{8D2E4613-D05F-C448-B049-2FAFD9CF5A6E}"/>
    <dgm:cxn modelId="{31D097A5-39D2-A948-A534-6170A64A97A3}" type="presOf" srcId="{AD10CFD8-B72F-2940-9B03-28555D36C092}" destId="{F76CE013-9910-D041-AC7A-1742A6749F6C}" srcOrd="0" destOrd="0" presId="urn:microsoft.com/office/officeart/2005/8/layout/hierarchy1"/>
    <dgm:cxn modelId="{21D6865D-78D9-444F-AF1A-DE07151FB1CD}" type="presOf" srcId="{7A41A517-1154-2E46-8EA4-6358045FACDE}" destId="{CA819217-1F75-7D47-BCC9-DB4871D8277E}" srcOrd="0" destOrd="0" presId="urn:microsoft.com/office/officeart/2005/8/layout/hierarchy1"/>
    <dgm:cxn modelId="{6142F33F-A580-C742-9E31-AF867C5F6E2A}" srcId="{A4A19C13-F8A1-DA40-A3D1-952F4159E82F}" destId="{2FFC568D-D9BE-F947-9968-B6B69C02E217}" srcOrd="1" destOrd="0" parTransId="{ED7B18FA-C348-F24D-BBC9-93B9C81ECF46}" sibTransId="{B85A8C7A-4669-A44C-8822-323170CEAB3F}"/>
    <dgm:cxn modelId="{208F73F9-062A-2846-8295-6A4D71E4F3B7}" type="presOf" srcId="{A4A19C13-F8A1-DA40-A3D1-952F4159E82F}" destId="{1C2A45C3-FB7C-2F49-9FE3-7888C54F0066}" srcOrd="0" destOrd="0" presId="urn:microsoft.com/office/officeart/2005/8/layout/hierarchy1"/>
    <dgm:cxn modelId="{079A9EBF-8F22-B547-A347-B8B891B9A199}" srcId="{0190EF2F-FBFE-664E-A2A8-869FCA29AFC4}" destId="{D7094B86-F2D2-E249-B6E0-B75A6A59EE34}" srcOrd="0" destOrd="0" parTransId="{9CA8296C-1DB1-9845-9839-1F65503B2879}" sibTransId="{41CD0C12-1E45-894C-BAE9-EACAB50D14C5}"/>
    <dgm:cxn modelId="{1B29345B-7E51-BB47-81E6-DA05591004C2}" srcId="{7A41A517-1154-2E46-8EA4-6358045FACDE}" destId="{AD10CFD8-B72F-2940-9B03-28555D36C092}" srcOrd="0" destOrd="0" parTransId="{4DE9DAA6-BBBF-6F41-BA25-44F00D9ECDBD}" sibTransId="{CD624725-0A5A-754A-90CC-D351E874B7B5}"/>
    <dgm:cxn modelId="{6886DC94-CE81-284D-8313-B8A788224728}" srcId="{0190EF2F-FBFE-664E-A2A8-869FCA29AFC4}" destId="{DA0FFC43-3122-EA4F-B445-1347A7A37B8B}" srcOrd="2" destOrd="0" parTransId="{ABBF047E-0EF6-2846-BDD1-7563B7C00D92}" sibTransId="{7E9EAC00-6D2B-934B-9945-F6F5F606B4DF}"/>
    <dgm:cxn modelId="{84D921A7-47A1-2F4C-9855-8E32AE49264D}" type="presOf" srcId="{EC32686D-1E19-2F45-AD0E-C824CA4C0EC1}" destId="{709051B9-05D1-F949-AA6E-13A949C74F40}" srcOrd="0" destOrd="0" presId="urn:microsoft.com/office/officeart/2005/8/layout/hierarchy1"/>
    <dgm:cxn modelId="{F88D67C7-14BD-BB46-ABBC-F8DDE2A02FF7}" srcId="{D7094B86-F2D2-E249-B6E0-B75A6A59EE34}" destId="{18CF241E-703E-8A47-B83A-A016F8FC0851}" srcOrd="0" destOrd="0" parTransId="{3473AD98-D34B-694B-B277-424E632235CC}" sibTransId="{793B8B6F-4387-594A-A3D9-B8175C1ADD5B}"/>
    <dgm:cxn modelId="{92E79DE5-2380-3448-98DE-8DAF87D30F1D}" type="presOf" srcId="{81D61AC7-8468-9746-8C35-35CBA6EC6B4E}" destId="{EA7626F5-4EA5-734A-8CF2-C8F8B5966E6C}" srcOrd="0" destOrd="0" presId="urn:microsoft.com/office/officeart/2005/8/layout/hierarchy1"/>
    <dgm:cxn modelId="{B54E7AEA-5EA6-C749-83F9-55FF42007A71}" type="presOf" srcId="{C7A7BFB5-18E1-7746-9E15-7E481D7E7A2B}" destId="{8B2E30B7-7A15-1B4A-9B0C-899C7C8A39A3}" srcOrd="0" destOrd="0" presId="urn:microsoft.com/office/officeart/2005/8/layout/hierarchy1"/>
    <dgm:cxn modelId="{7578959E-6884-C44E-A329-6A9645863B52}" type="presOf" srcId="{6F18E4E0-E515-DF41-89D2-A15B4F74E517}" destId="{922F6815-D204-7C40-BA27-BB9A30F2375F}" srcOrd="0" destOrd="0" presId="urn:microsoft.com/office/officeart/2005/8/layout/hierarchy1"/>
    <dgm:cxn modelId="{61EA73F6-DA5C-224A-BAEC-E4E107E719F7}" srcId="{0190EF2F-FBFE-664E-A2A8-869FCA29AFC4}" destId="{1176F52F-3697-7A49-9B47-04E948D4620E}" srcOrd="3" destOrd="0" parTransId="{CF9EC1F8-892D-FF47-AA0F-8C16B60FD552}" sibTransId="{47008708-3CAB-DD4F-A439-1F5844D37D15}"/>
    <dgm:cxn modelId="{DA62341B-5522-1147-917C-0194484DE871}" srcId="{010A8B04-7464-A242-A97A-133BFA1726F7}" destId="{A76F59B6-FED4-FF4C-8AEB-2F06343BABA3}" srcOrd="0" destOrd="0" parTransId="{85A1FD81-A9B6-2548-AE1A-BA783DA4DE35}" sibTransId="{350229E7-943D-CA40-A974-BA452A4DBF07}"/>
    <dgm:cxn modelId="{EFA27230-5618-0C44-BA94-A5F21E8BAC2F}" srcId="{1176F52F-3697-7A49-9B47-04E948D4620E}" destId="{E220C4BB-E2E4-2D4C-9105-AD8560370C12}" srcOrd="0" destOrd="0" parTransId="{EC32686D-1E19-2F45-AD0E-C824CA4C0EC1}" sibTransId="{C37A4115-EF5F-E044-9953-CDAAF088AE28}"/>
    <dgm:cxn modelId="{12766919-DE0B-F640-8C25-1D9089886896}" type="presOf" srcId="{00210588-C904-DD48-8E2E-8BFB35C3EFA6}" destId="{A20D836D-AFDE-A84F-BEDA-E4608D94868C}" srcOrd="0" destOrd="0" presId="urn:microsoft.com/office/officeart/2005/8/layout/hierarchy1"/>
    <dgm:cxn modelId="{3EBA0449-540C-694A-A8CB-9FC41DB0550C}" srcId="{DA0FFC43-3122-EA4F-B445-1347A7A37B8B}" destId="{2C5C428C-F2C6-C342-84CB-A638BDAAB606}" srcOrd="0" destOrd="0" parTransId="{D8C9D44B-47AE-FF44-9B92-C37D6705986A}" sibTransId="{336F3157-14F2-1A42-8E41-FDEF889EBC25}"/>
    <dgm:cxn modelId="{0BEF30B1-960C-C841-A0FC-ABEBC3B97037}" type="presOf" srcId="{E26B6568-1F49-774B-AF99-E21A4DBA959A}" destId="{E8961CCB-D106-8147-92A4-B4F97D2D1660}" srcOrd="0" destOrd="0" presId="urn:microsoft.com/office/officeart/2005/8/layout/hierarchy1"/>
    <dgm:cxn modelId="{1CC7AA6F-1467-0449-8B27-284AC858FB82}" srcId="{0190EF2F-FBFE-664E-A2A8-869FCA29AFC4}" destId="{7A41A517-1154-2E46-8EA4-6358045FACDE}" srcOrd="1" destOrd="0" parTransId="{03537D3A-75E0-0A46-877E-FF1B6FB1A20A}" sibTransId="{DDC615C4-A704-0546-A29C-138172B3831B}"/>
    <dgm:cxn modelId="{B6DFDAA4-03A1-664A-B261-BF1C54B09C1B}" type="presOf" srcId="{CF9EC1F8-892D-FF47-AA0F-8C16B60FD552}" destId="{408FB5EE-4730-6745-84D3-C73679CFB133}" srcOrd="0" destOrd="0" presId="urn:microsoft.com/office/officeart/2005/8/layout/hierarchy1"/>
    <dgm:cxn modelId="{36279F78-D5E0-C445-B54B-8EBAB8824BC0}" type="presOf" srcId="{D8C9D44B-47AE-FF44-9B92-C37D6705986A}" destId="{0B46A1AB-1391-2040-9023-FA346C175CEC}" srcOrd="0" destOrd="0" presId="urn:microsoft.com/office/officeart/2005/8/layout/hierarchy1"/>
    <dgm:cxn modelId="{ABF93096-E2BE-7D40-A57F-04885E1FE875}" type="presOf" srcId="{A76F59B6-FED4-FF4C-8AEB-2F06343BABA3}" destId="{CE10D607-322B-3841-A47A-821D8336CCFD}" srcOrd="0" destOrd="0" presId="urn:microsoft.com/office/officeart/2005/8/layout/hierarchy1"/>
    <dgm:cxn modelId="{B1259516-4264-1643-B264-3D683D105192}" type="presOf" srcId="{634070E3-57E9-4949-B676-4B6719EB96B5}" destId="{A7945270-95E7-854B-B75A-B25A308CE88D}" srcOrd="0" destOrd="0" presId="urn:microsoft.com/office/officeart/2005/8/layout/hierarchy1"/>
    <dgm:cxn modelId="{49059374-A317-EF4E-BFB3-36CD92A58006}" type="presOf" srcId="{18CF241E-703E-8A47-B83A-A016F8FC0851}" destId="{A06EF221-1B9E-174F-89E1-31E0441AE980}" srcOrd="0" destOrd="0" presId="urn:microsoft.com/office/officeart/2005/8/layout/hierarchy1"/>
    <dgm:cxn modelId="{3B12B0C6-06DB-DC4A-8251-B674FDE118FF}" type="presOf" srcId="{2FFC568D-D9BE-F947-9968-B6B69C02E217}" destId="{11FA76DC-89DB-964D-A07A-D98F6EA783E8}" srcOrd="0" destOrd="0" presId="urn:microsoft.com/office/officeart/2005/8/layout/hierarchy1"/>
    <dgm:cxn modelId="{37FA753F-5C03-8F4F-B109-B113B54FAB6E}" type="presOf" srcId="{03537D3A-75E0-0A46-877E-FF1B6FB1A20A}" destId="{01770EC7-D947-9F42-B9E0-20D70B6F4832}" srcOrd="0" destOrd="0" presId="urn:microsoft.com/office/officeart/2005/8/layout/hierarchy1"/>
    <dgm:cxn modelId="{FB11B92D-93AA-7842-9266-471D740A4C52}" type="presOf" srcId="{6EF8B386-7A51-7E47-BE66-D4E1D0BE3CAB}" destId="{D04743C5-2EC2-C641-B108-DE22B74FEFC2}" srcOrd="0" destOrd="0" presId="urn:microsoft.com/office/officeart/2005/8/layout/hierarchy1"/>
    <dgm:cxn modelId="{BBB3F798-7FD9-6549-AA21-E60A2CA0B016}" srcId="{A76F59B6-FED4-FF4C-8AEB-2F06343BABA3}" destId="{0190EF2F-FBFE-664E-A2A8-869FCA29AFC4}" srcOrd="1" destOrd="0" parTransId="{81D61AC7-8468-9746-8C35-35CBA6EC6B4E}" sibTransId="{9589980C-AD2F-B84F-84A7-7B0AC62F3FF0}"/>
    <dgm:cxn modelId="{71A3D283-E9C7-BE44-A1A9-085FEB27D84C}" type="presOf" srcId="{D7094B86-F2D2-E249-B6E0-B75A6A59EE34}" destId="{C51BEAD4-A60E-2E43-AD50-44CC134C873F}" srcOrd="0" destOrd="0" presId="urn:microsoft.com/office/officeart/2005/8/layout/hierarchy1"/>
    <dgm:cxn modelId="{C6084FD2-9874-2445-86A8-1E21C5620EB8}" type="presOf" srcId="{2C5C428C-F2C6-C342-84CB-A638BDAAB606}" destId="{1FA1F18A-DF9E-084C-8A1E-9EC2B2B2527A}" srcOrd="0" destOrd="0" presId="urn:microsoft.com/office/officeart/2005/8/layout/hierarchy1"/>
    <dgm:cxn modelId="{D01BE563-6AD0-654E-9709-700E13D295BC}" type="presOf" srcId="{E10A1A27-19D4-FD4D-A2C9-67D2254C1826}" destId="{9F4C78FC-F4D2-1147-B49D-E0D3F4A40FFD}" srcOrd="0" destOrd="0" presId="urn:microsoft.com/office/officeart/2005/8/layout/hierarchy1"/>
    <dgm:cxn modelId="{1E5CD818-FCE2-FD46-999F-E86709AC89BA}" type="presOf" srcId="{4DE9DAA6-BBBF-6F41-BA25-44F00D9ECDBD}" destId="{9FE55867-07ED-3D48-982C-6AD8DBAC3FA0}" srcOrd="0" destOrd="0" presId="urn:microsoft.com/office/officeart/2005/8/layout/hierarchy1"/>
    <dgm:cxn modelId="{4047146C-2ECC-F34F-B88F-A2C851237619}" type="presOf" srcId="{ABBF047E-0EF6-2846-BDD1-7563B7C00D92}" destId="{B40E4FE3-BD53-224E-ABD5-71D3054F7615}" srcOrd="0" destOrd="0" presId="urn:microsoft.com/office/officeart/2005/8/layout/hierarchy1"/>
    <dgm:cxn modelId="{B5A88C2C-216F-0F42-8719-B5E0BCDFFBA0}" srcId="{A4A19C13-F8A1-DA40-A3D1-952F4159E82F}" destId="{00210588-C904-DD48-8E2E-8BFB35C3EFA6}" srcOrd="2" destOrd="0" parTransId="{C7A7BFB5-18E1-7746-9E15-7E481D7E7A2B}" sibTransId="{22CF9A1A-687C-6E4A-A7B7-F74A91F0D45E}"/>
    <dgm:cxn modelId="{99A8CC01-96C5-DF46-9EB9-2A86B65DF445}" type="presOf" srcId="{3473AD98-D34B-694B-B277-424E632235CC}" destId="{D5F73EAA-EBD6-C64B-AB29-F4A177641DB5}" srcOrd="0" destOrd="0" presId="urn:microsoft.com/office/officeart/2005/8/layout/hierarchy1"/>
    <dgm:cxn modelId="{2637102C-2153-544C-AE2E-C2FA0AEB0547}" type="presOf" srcId="{90D3C5CE-7A95-044D-8070-0E8555D81A63}" destId="{3A2F8A3C-7181-334E-B92C-4F894B39846D}" srcOrd="0" destOrd="0" presId="urn:microsoft.com/office/officeart/2005/8/layout/hierarchy1"/>
    <dgm:cxn modelId="{B29FC530-7BE1-F84E-9E74-18AB0C213100}" type="presOf" srcId="{1176F52F-3697-7A49-9B47-04E948D4620E}" destId="{78092962-DDC3-2448-8DA9-2FD977C57C90}" srcOrd="0" destOrd="0" presId="urn:microsoft.com/office/officeart/2005/8/layout/hierarchy1"/>
    <dgm:cxn modelId="{A634B17B-75EF-194F-A34C-60D087A0CA1E}" type="presOf" srcId="{352DDB4D-5FD9-B840-A4F4-D8F66F8FB79B}" destId="{DBA691BB-C1E9-1746-A54D-5E942D7D2D64}" srcOrd="0" destOrd="0" presId="urn:microsoft.com/office/officeart/2005/8/layout/hierarchy1"/>
    <dgm:cxn modelId="{6BB7B393-157E-B948-B4DE-07A13D011748}" type="presParOf" srcId="{74E8ACFA-128F-B749-A189-11A942651B03}" destId="{DECAC7CE-234B-AB4A-827A-A86CC65B6B6F}" srcOrd="0" destOrd="0" presId="urn:microsoft.com/office/officeart/2005/8/layout/hierarchy1"/>
    <dgm:cxn modelId="{1C01A4D6-E115-2146-9229-69FAC87B9F69}" type="presParOf" srcId="{DECAC7CE-234B-AB4A-827A-A86CC65B6B6F}" destId="{59D6D25B-4D2E-6844-BF96-AEBC101B2D87}" srcOrd="0" destOrd="0" presId="urn:microsoft.com/office/officeart/2005/8/layout/hierarchy1"/>
    <dgm:cxn modelId="{7F5C6979-E829-D84D-B20D-EBE7DA2C52BE}" type="presParOf" srcId="{59D6D25B-4D2E-6844-BF96-AEBC101B2D87}" destId="{DAD42633-E05E-334D-B205-D97B40E75259}" srcOrd="0" destOrd="0" presId="urn:microsoft.com/office/officeart/2005/8/layout/hierarchy1"/>
    <dgm:cxn modelId="{B64C92D7-537C-BB4D-8745-467697A78C52}" type="presParOf" srcId="{59D6D25B-4D2E-6844-BF96-AEBC101B2D87}" destId="{CE10D607-322B-3841-A47A-821D8336CCFD}" srcOrd="1" destOrd="0" presId="urn:microsoft.com/office/officeart/2005/8/layout/hierarchy1"/>
    <dgm:cxn modelId="{8DDEDFA6-DAE9-7840-8859-9F358302DE84}" type="presParOf" srcId="{DECAC7CE-234B-AB4A-827A-A86CC65B6B6F}" destId="{0ECA797A-85AE-0C48-9CF2-636AE5AB952D}" srcOrd="1" destOrd="0" presId="urn:microsoft.com/office/officeart/2005/8/layout/hierarchy1"/>
    <dgm:cxn modelId="{C5EF5DCC-676E-9945-B794-12654CDEC5E7}" type="presParOf" srcId="{0ECA797A-85AE-0C48-9CF2-636AE5AB952D}" destId="{4C85D004-2C97-214C-AD15-007125292ABA}" srcOrd="0" destOrd="0" presId="urn:microsoft.com/office/officeart/2005/8/layout/hierarchy1"/>
    <dgm:cxn modelId="{55A5607E-9FBF-2647-83CD-0B8497698E98}" type="presParOf" srcId="{0ECA797A-85AE-0C48-9CF2-636AE5AB952D}" destId="{0B3E3EAB-2D14-F148-9987-B9F3664685A7}" srcOrd="1" destOrd="0" presId="urn:microsoft.com/office/officeart/2005/8/layout/hierarchy1"/>
    <dgm:cxn modelId="{5078FAEA-A1BF-A24A-A35B-A43B14A7B0A5}" type="presParOf" srcId="{0B3E3EAB-2D14-F148-9987-B9F3664685A7}" destId="{66AABE2D-9CA3-804A-B571-2C1725826C50}" srcOrd="0" destOrd="0" presId="urn:microsoft.com/office/officeart/2005/8/layout/hierarchy1"/>
    <dgm:cxn modelId="{DBA42F63-DE0F-B24D-9023-017AEE6BB2E3}" type="presParOf" srcId="{66AABE2D-9CA3-804A-B571-2C1725826C50}" destId="{C48CA0DA-3525-B14B-B53A-FDEC0DF0FDBF}" srcOrd="0" destOrd="0" presId="urn:microsoft.com/office/officeart/2005/8/layout/hierarchy1"/>
    <dgm:cxn modelId="{188ED159-C86C-C247-9D2E-0F28762167A8}" type="presParOf" srcId="{66AABE2D-9CA3-804A-B571-2C1725826C50}" destId="{1C2A45C3-FB7C-2F49-9FE3-7888C54F0066}" srcOrd="1" destOrd="0" presId="urn:microsoft.com/office/officeart/2005/8/layout/hierarchy1"/>
    <dgm:cxn modelId="{827CA658-C402-8D49-8063-69EA941642B6}" type="presParOf" srcId="{0B3E3EAB-2D14-F148-9987-B9F3664685A7}" destId="{C218F9D2-6983-D148-A832-0573D48A7DE0}" srcOrd="1" destOrd="0" presId="urn:microsoft.com/office/officeart/2005/8/layout/hierarchy1"/>
    <dgm:cxn modelId="{0F15340A-D6F0-3F4A-8FF7-3B09905DAFA1}" type="presParOf" srcId="{C218F9D2-6983-D148-A832-0573D48A7DE0}" destId="{A7945270-95E7-854B-B75A-B25A308CE88D}" srcOrd="0" destOrd="0" presId="urn:microsoft.com/office/officeart/2005/8/layout/hierarchy1"/>
    <dgm:cxn modelId="{1BC33654-4BC1-EE47-AB9C-749273A5DC62}" type="presParOf" srcId="{C218F9D2-6983-D148-A832-0573D48A7DE0}" destId="{6BFA66B0-E3A7-4D47-9ED8-DF2F270C159D}" srcOrd="1" destOrd="0" presId="urn:microsoft.com/office/officeart/2005/8/layout/hierarchy1"/>
    <dgm:cxn modelId="{69D5A72B-3716-DF4C-BA9E-0CDD72D99173}" type="presParOf" srcId="{6BFA66B0-E3A7-4D47-9ED8-DF2F270C159D}" destId="{D99A20B6-8166-F747-A15C-D8838E1502B2}" srcOrd="0" destOrd="0" presId="urn:microsoft.com/office/officeart/2005/8/layout/hierarchy1"/>
    <dgm:cxn modelId="{149A9871-A9C1-BE40-967B-53B6DED98478}" type="presParOf" srcId="{D99A20B6-8166-F747-A15C-D8838E1502B2}" destId="{BA1F2429-D1ED-5A40-98FE-A8991651F827}" srcOrd="0" destOrd="0" presId="urn:microsoft.com/office/officeart/2005/8/layout/hierarchy1"/>
    <dgm:cxn modelId="{AF4ABECA-A622-2344-AA70-47C5A123B9AF}" type="presParOf" srcId="{D99A20B6-8166-F747-A15C-D8838E1502B2}" destId="{DBA691BB-C1E9-1746-A54D-5E942D7D2D64}" srcOrd="1" destOrd="0" presId="urn:microsoft.com/office/officeart/2005/8/layout/hierarchy1"/>
    <dgm:cxn modelId="{D4C28928-F94C-824E-AC79-9E54950D7B80}" type="presParOf" srcId="{6BFA66B0-E3A7-4D47-9ED8-DF2F270C159D}" destId="{D83062E9-3708-9E47-BC44-63D3EEC4C94C}" srcOrd="1" destOrd="0" presId="urn:microsoft.com/office/officeart/2005/8/layout/hierarchy1"/>
    <dgm:cxn modelId="{BEB2E9AC-CF0B-C944-8146-CD2AEF3E9425}" type="presParOf" srcId="{D83062E9-3708-9E47-BC44-63D3EEC4C94C}" destId="{E8961CCB-D106-8147-92A4-B4F97D2D1660}" srcOrd="0" destOrd="0" presId="urn:microsoft.com/office/officeart/2005/8/layout/hierarchy1"/>
    <dgm:cxn modelId="{F962096A-A12E-9C4B-8CEA-0C1CC06DD24B}" type="presParOf" srcId="{D83062E9-3708-9E47-BC44-63D3EEC4C94C}" destId="{D57DF17F-6BE1-B543-B282-52324253FE5A}" srcOrd="1" destOrd="0" presId="urn:microsoft.com/office/officeart/2005/8/layout/hierarchy1"/>
    <dgm:cxn modelId="{8348CC05-F495-4F41-954B-A86A835D7260}" type="presParOf" srcId="{D57DF17F-6BE1-B543-B282-52324253FE5A}" destId="{6B277BE6-9632-A247-9C1E-1E15206367E1}" srcOrd="0" destOrd="0" presId="urn:microsoft.com/office/officeart/2005/8/layout/hierarchy1"/>
    <dgm:cxn modelId="{1A3E2EFB-E2ED-F647-BFBF-10581E2B1D23}" type="presParOf" srcId="{6B277BE6-9632-A247-9C1E-1E15206367E1}" destId="{F3828376-6AEE-A84A-8C58-22F3E9150366}" srcOrd="0" destOrd="0" presId="urn:microsoft.com/office/officeart/2005/8/layout/hierarchy1"/>
    <dgm:cxn modelId="{EEAAA8F9-77E3-1742-8A97-073ACF8374C5}" type="presParOf" srcId="{6B277BE6-9632-A247-9C1E-1E15206367E1}" destId="{D04743C5-2EC2-C641-B108-DE22B74FEFC2}" srcOrd="1" destOrd="0" presId="urn:microsoft.com/office/officeart/2005/8/layout/hierarchy1"/>
    <dgm:cxn modelId="{A4DB5E27-D26B-704C-9AF9-6DEFE88AE8B8}" type="presParOf" srcId="{D57DF17F-6BE1-B543-B282-52324253FE5A}" destId="{D4E46EEB-8702-6944-A939-1E10C0FBF3BD}" srcOrd="1" destOrd="0" presId="urn:microsoft.com/office/officeart/2005/8/layout/hierarchy1"/>
    <dgm:cxn modelId="{02E0B827-BA8F-174C-8BA2-68553612BA91}" type="presParOf" srcId="{C218F9D2-6983-D148-A832-0573D48A7DE0}" destId="{33246854-68BB-4A45-A3B9-5234174E0905}" srcOrd="2" destOrd="0" presId="urn:microsoft.com/office/officeart/2005/8/layout/hierarchy1"/>
    <dgm:cxn modelId="{62D664C4-3488-FF4A-8053-01BC55FE73D1}" type="presParOf" srcId="{C218F9D2-6983-D148-A832-0573D48A7DE0}" destId="{3262B732-B8A8-AD43-ACC7-11CC10C10BFF}" srcOrd="3" destOrd="0" presId="urn:microsoft.com/office/officeart/2005/8/layout/hierarchy1"/>
    <dgm:cxn modelId="{E29436DF-C601-564C-9549-4764FD2BF2ED}" type="presParOf" srcId="{3262B732-B8A8-AD43-ACC7-11CC10C10BFF}" destId="{3C0049C8-C73B-A846-8CB2-B511A5410BA2}" srcOrd="0" destOrd="0" presId="urn:microsoft.com/office/officeart/2005/8/layout/hierarchy1"/>
    <dgm:cxn modelId="{2826DAC2-134A-734F-A519-9650D025BCF4}" type="presParOf" srcId="{3C0049C8-C73B-A846-8CB2-B511A5410BA2}" destId="{83E46DB5-C830-E24E-B711-073185C999EC}" srcOrd="0" destOrd="0" presId="urn:microsoft.com/office/officeart/2005/8/layout/hierarchy1"/>
    <dgm:cxn modelId="{90B82F95-ADEE-F745-842A-C568A3130984}" type="presParOf" srcId="{3C0049C8-C73B-A846-8CB2-B511A5410BA2}" destId="{11FA76DC-89DB-964D-A07A-D98F6EA783E8}" srcOrd="1" destOrd="0" presId="urn:microsoft.com/office/officeart/2005/8/layout/hierarchy1"/>
    <dgm:cxn modelId="{AA4B622F-67C8-D24B-98A9-6A2F78C2459F}" type="presParOf" srcId="{3262B732-B8A8-AD43-ACC7-11CC10C10BFF}" destId="{E34DAFF3-315D-9D46-99E2-AC068A0A4B84}" srcOrd="1" destOrd="0" presId="urn:microsoft.com/office/officeart/2005/8/layout/hierarchy1"/>
    <dgm:cxn modelId="{8CC528FC-7723-5647-8E0E-10483EA18397}" type="presParOf" srcId="{E34DAFF3-315D-9D46-99E2-AC068A0A4B84}" destId="{3A2F8A3C-7181-334E-B92C-4F894B39846D}" srcOrd="0" destOrd="0" presId="urn:microsoft.com/office/officeart/2005/8/layout/hierarchy1"/>
    <dgm:cxn modelId="{C2CD6392-9283-1E4C-9CE9-7B16BDD1B379}" type="presParOf" srcId="{E34DAFF3-315D-9D46-99E2-AC068A0A4B84}" destId="{6286ABDB-5688-B94E-9726-5A0EB1B5D742}" srcOrd="1" destOrd="0" presId="urn:microsoft.com/office/officeart/2005/8/layout/hierarchy1"/>
    <dgm:cxn modelId="{60CAA8D2-F4C6-8545-938E-B6E0C2E9036E}" type="presParOf" srcId="{6286ABDB-5688-B94E-9726-5A0EB1B5D742}" destId="{BC29AE0F-C6A8-8947-855D-C17074C6E2E4}" srcOrd="0" destOrd="0" presId="urn:microsoft.com/office/officeart/2005/8/layout/hierarchy1"/>
    <dgm:cxn modelId="{1A6CDF5E-0452-1248-AFAA-0B6410918F30}" type="presParOf" srcId="{BC29AE0F-C6A8-8947-855D-C17074C6E2E4}" destId="{7C45A498-24E4-2945-8BEB-6FB17C94CBA4}" srcOrd="0" destOrd="0" presId="urn:microsoft.com/office/officeart/2005/8/layout/hierarchy1"/>
    <dgm:cxn modelId="{6AEAC4B2-16B7-CA44-BA7F-9E889CECCEF6}" type="presParOf" srcId="{BC29AE0F-C6A8-8947-855D-C17074C6E2E4}" destId="{922F6815-D204-7C40-BA27-BB9A30F2375F}" srcOrd="1" destOrd="0" presId="urn:microsoft.com/office/officeart/2005/8/layout/hierarchy1"/>
    <dgm:cxn modelId="{3B33E978-9DC7-3D40-B079-557E3B4CDAC8}" type="presParOf" srcId="{6286ABDB-5688-B94E-9726-5A0EB1B5D742}" destId="{C87DAE2D-B811-E749-A20F-CFCD50C0EDD7}" srcOrd="1" destOrd="0" presId="urn:microsoft.com/office/officeart/2005/8/layout/hierarchy1"/>
    <dgm:cxn modelId="{4A014B77-77EF-8948-A0FD-3F3B6B31B9D8}" type="presParOf" srcId="{C218F9D2-6983-D148-A832-0573D48A7DE0}" destId="{8B2E30B7-7A15-1B4A-9B0C-899C7C8A39A3}" srcOrd="4" destOrd="0" presId="urn:microsoft.com/office/officeart/2005/8/layout/hierarchy1"/>
    <dgm:cxn modelId="{9DD2F77B-C121-0C4D-8082-EE3F6DCBF198}" type="presParOf" srcId="{C218F9D2-6983-D148-A832-0573D48A7DE0}" destId="{C615DB9D-D0E8-E74F-8C48-3E6F18B395AB}" srcOrd="5" destOrd="0" presId="urn:microsoft.com/office/officeart/2005/8/layout/hierarchy1"/>
    <dgm:cxn modelId="{666B80D2-EAA5-894A-8529-042176C65568}" type="presParOf" srcId="{C615DB9D-D0E8-E74F-8C48-3E6F18B395AB}" destId="{D15E7E6A-B9FA-F945-A11F-2286C246A0B6}" srcOrd="0" destOrd="0" presId="urn:microsoft.com/office/officeart/2005/8/layout/hierarchy1"/>
    <dgm:cxn modelId="{47C0C2C6-7740-6742-B510-6403FE623EDE}" type="presParOf" srcId="{D15E7E6A-B9FA-F945-A11F-2286C246A0B6}" destId="{02F12D78-1D16-FE42-8E41-6CF8EFACA0D4}" srcOrd="0" destOrd="0" presId="urn:microsoft.com/office/officeart/2005/8/layout/hierarchy1"/>
    <dgm:cxn modelId="{10028264-C795-9941-9A10-AC0DB0C273B5}" type="presParOf" srcId="{D15E7E6A-B9FA-F945-A11F-2286C246A0B6}" destId="{A20D836D-AFDE-A84F-BEDA-E4608D94868C}" srcOrd="1" destOrd="0" presId="urn:microsoft.com/office/officeart/2005/8/layout/hierarchy1"/>
    <dgm:cxn modelId="{3E85FE1A-B057-EC47-8820-18DE14FA4CF2}" type="presParOf" srcId="{C615DB9D-D0E8-E74F-8C48-3E6F18B395AB}" destId="{99BE4A7D-496D-AA4F-AB00-A2FC7934227A}" srcOrd="1" destOrd="0" presId="urn:microsoft.com/office/officeart/2005/8/layout/hierarchy1"/>
    <dgm:cxn modelId="{720BC1D0-C527-F641-8816-5844D9FDE51F}" type="presParOf" srcId="{99BE4A7D-496D-AA4F-AB00-A2FC7934227A}" destId="{9F4C78FC-F4D2-1147-B49D-E0D3F4A40FFD}" srcOrd="0" destOrd="0" presId="urn:microsoft.com/office/officeart/2005/8/layout/hierarchy1"/>
    <dgm:cxn modelId="{3E67FB79-9AD2-B746-9D2F-75BE89C32720}" type="presParOf" srcId="{99BE4A7D-496D-AA4F-AB00-A2FC7934227A}" destId="{7CF35F09-A200-7147-B75F-BE67F7A22556}" srcOrd="1" destOrd="0" presId="urn:microsoft.com/office/officeart/2005/8/layout/hierarchy1"/>
    <dgm:cxn modelId="{1E2088ED-BC37-3D47-B1B3-A6ECB4AF86E8}" type="presParOf" srcId="{7CF35F09-A200-7147-B75F-BE67F7A22556}" destId="{DF5A11F3-EB02-624C-AAAC-A427164DE76F}" srcOrd="0" destOrd="0" presId="urn:microsoft.com/office/officeart/2005/8/layout/hierarchy1"/>
    <dgm:cxn modelId="{619F3DC4-5838-1F43-B536-009041E2B881}" type="presParOf" srcId="{DF5A11F3-EB02-624C-AAAC-A427164DE76F}" destId="{FCCD48CB-96DF-6A48-8B54-7843F212E591}" srcOrd="0" destOrd="0" presId="urn:microsoft.com/office/officeart/2005/8/layout/hierarchy1"/>
    <dgm:cxn modelId="{6B90471A-E566-F74B-9F65-284F0B4B2DA5}" type="presParOf" srcId="{DF5A11F3-EB02-624C-AAAC-A427164DE76F}" destId="{5DEBB8AB-C68D-A640-8035-049CA561C4CB}" srcOrd="1" destOrd="0" presId="urn:microsoft.com/office/officeart/2005/8/layout/hierarchy1"/>
    <dgm:cxn modelId="{8A549FA8-6D58-4942-ADEB-D5585ECD6DCC}" type="presParOf" srcId="{7CF35F09-A200-7147-B75F-BE67F7A22556}" destId="{B0452DAE-CB15-544A-A24B-05579A3BCF6F}" srcOrd="1" destOrd="0" presId="urn:microsoft.com/office/officeart/2005/8/layout/hierarchy1"/>
    <dgm:cxn modelId="{9811F04E-F8B8-0B49-8776-67D1FB942419}" type="presParOf" srcId="{0ECA797A-85AE-0C48-9CF2-636AE5AB952D}" destId="{EA7626F5-4EA5-734A-8CF2-C8F8B5966E6C}" srcOrd="2" destOrd="0" presId="urn:microsoft.com/office/officeart/2005/8/layout/hierarchy1"/>
    <dgm:cxn modelId="{F1854992-6B63-9C47-A04E-3659648D74E1}" type="presParOf" srcId="{0ECA797A-85AE-0C48-9CF2-636AE5AB952D}" destId="{3AF4F496-0954-4B48-9BD5-F9CA708E3461}" srcOrd="3" destOrd="0" presId="urn:microsoft.com/office/officeart/2005/8/layout/hierarchy1"/>
    <dgm:cxn modelId="{BAFE8CBE-E05F-B147-BA3F-56C668D09F30}" type="presParOf" srcId="{3AF4F496-0954-4B48-9BD5-F9CA708E3461}" destId="{7C1E6CC4-4258-5B46-A1A6-9193E7846E0A}" srcOrd="0" destOrd="0" presId="urn:microsoft.com/office/officeart/2005/8/layout/hierarchy1"/>
    <dgm:cxn modelId="{B6E38E14-96C9-4C42-8A11-98FB4D028A77}" type="presParOf" srcId="{7C1E6CC4-4258-5B46-A1A6-9193E7846E0A}" destId="{B032080F-B531-0B4D-8918-DCBD7079F318}" srcOrd="0" destOrd="0" presId="urn:microsoft.com/office/officeart/2005/8/layout/hierarchy1"/>
    <dgm:cxn modelId="{9243BDA7-3FD7-944C-BFEE-7A339A8D1322}" type="presParOf" srcId="{7C1E6CC4-4258-5B46-A1A6-9193E7846E0A}" destId="{09C86454-A6C3-FA4D-88D6-1AC84BBBA808}" srcOrd="1" destOrd="0" presId="urn:microsoft.com/office/officeart/2005/8/layout/hierarchy1"/>
    <dgm:cxn modelId="{F8FCBB67-FECA-A643-A07A-D7EB5A3965DC}" type="presParOf" srcId="{3AF4F496-0954-4B48-9BD5-F9CA708E3461}" destId="{E644099F-0290-6248-AC35-8D14C1192E67}" srcOrd="1" destOrd="0" presId="urn:microsoft.com/office/officeart/2005/8/layout/hierarchy1"/>
    <dgm:cxn modelId="{7DB28B8B-0A1A-9C4A-AB3E-9B9869236225}" type="presParOf" srcId="{E644099F-0290-6248-AC35-8D14C1192E67}" destId="{978CA3BC-A583-6B48-92ED-059DD93CE89E}" srcOrd="0" destOrd="0" presId="urn:microsoft.com/office/officeart/2005/8/layout/hierarchy1"/>
    <dgm:cxn modelId="{91ED8E4D-3EAB-2C42-B627-66BD77399DD3}" type="presParOf" srcId="{E644099F-0290-6248-AC35-8D14C1192E67}" destId="{B1C855ED-74A1-D04E-94B0-BBC643EC1CC4}" srcOrd="1" destOrd="0" presId="urn:microsoft.com/office/officeart/2005/8/layout/hierarchy1"/>
    <dgm:cxn modelId="{403B0AE2-8022-DC46-AC39-DC88D072FF49}" type="presParOf" srcId="{B1C855ED-74A1-D04E-94B0-BBC643EC1CC4}" destId="{3AF68CBA-190D-A540-81D5-69A8D26F3B3B}" srcOrd="0" destOrd="0" presId="urn:microsoft.com/office/officeart/2005/8/layout/hierarchy1"/>
    <dgm:cxn modelId="{26F8A9E3-0454-E94D-A061-EA78878640FE}" type="presParOf" srcId="{3AF68CBA-190D-A540-81D5-69A8D26F3B3B}" destId="{2C6FE8F4-2847-5342-80DF-8AFFF3072609}" srcOrd="0" destOrd="0" presId="urn:microsoft.com/office/officeart/2005/8/layout/hierarchy1"/>
    <dgm:cxn modelId="{D09BF17D-A4FE-CF48-A677-8C99BDC177B9}" type="presParOf" srcId="{3AF68CBA-190D-A540-81D5-69A8D26F3B3B}" destId="{C51BEAD4-A60E-2E43-AD50-44CC134C873F}" srcOrd="1" destOrd="0" presId="urn:microsoft.com/office/officeart/2005/8/layout/hierarchy1"/>
    <dgm:cxn modelId="{059412F2-2D1D-EF4F-A405-523938BF53B1}" type="presParOf" srcId="{B1C855ED-74A1-D04E-94B0-BBC643EC1CC4}" destId="{1D90BE7E-C74C-2442-A2F5-FCBE9EDFF405}" srcOrd="1" destOrd="0" presId="urn:microsoft.com/office/officeart/2005/8/layout/hierarchy1"/>
    <dgm:cxn modelId="{2B448F9E-C5C0-E245-B314-54A477D9BCA8}" type="presParOf" srcId="{1D90BE7E-C74C-2442-A2F5-FCBE9EDFF405}" destId="{D5F73EAA-EBD6-C64B-AB29-F4A177641DB5}" srcOrd="0" destOrd="0" presId="urn:microsoft.com/office/officeart/2005/8/layout/hierarchy1"/>
    <dgm:cxn modelId="{B2D5D074-EEB2-6C40-9030-29B4DECA6058}" type="presParOf" srcId="{1D90BE7E-C74C-2442-A2F5-FCBE9EDFF405}" destId="{8F9A48D9-0AD4-E047-AEE4-6D2102522161}" srcOrd="1" destOrd="0" presId="urn:microsoft.com/office/officeart/2005/8/layout/hierarchy1"/>
    <dgm:cxn modelId="{2C38AB53-4592-7C4D-A382-75615D5EE640}" type="presParOf" srcId="{8F9A48D9-0AD4-E047-AEE4-6D2102522161}" destId="{D66D6138-C0F0-C048-BCB2-9D87BB8018D6}" srcOrd="0" destOrd="0" presId="urn:microsoft.com/office/officeart/2005/8/layout/hierarchy1"/>
    <dgm:cxn modelId="{88048197-231F-7D46-96DA-1635EA800020}" type="presParOf" srcId="{D66D6138-C0F0-C048-BCB2-9D87BB8018D6}" destId="{A8F1C55D-0B7B-1440-A38D-C7A83AD6D367}" srcOrd="0" destOrd="0" presId="urn:microsoft.com/office/officeart/2005/8/layout/hierarchy1"/>
    <dgm:cxn modelId="{94D99DBF-0CFE-344E-8312-AD282057E813}" type="presParOf" srcId="{D66D6138-C0F0-C048-BCB2-9D87BB8018D6}" destId="{A06EF221-1B9E-174F-89E1-31E0441AE980}" srcOrd="1" destOrd="0" presId="urn:microsoft.com/office/officeart/2005/8/layout/hierarchy1"/>
    <dgm:cxn modelId="{128EB4CF-DD96-934E-B7A9-3F43E778DA8C}" type="presParOf" srcId="{8F9A48D9-0AD4-E047-AEE4-6D2102522161}" destId="{640BAC23-6E09-7E49-B44E-6D5DF3B004B4}" srcOrd="1" destOrd="0" presId="urn:microsoft.com/office/officeart/2005/8/layout/hierarchy1"/>
    <dgm:cxn modelId="{2A44F6DD-C01E-7648-A243-FB788162989E}" type="presParOf" srcId="{E644099F-0290-6248-AC35-8D14C1192E67}" destId="{01770EC7-D947-9F42-B9E0-20D70B6F4832}" srcOrd="2" destOrd="0" presId="urn:microsoft.com/office/officeart/2005/8/layout/hierarchy1"/>
    <dgm:cxn modelId="{0C70FA8F-1334-CF43-B1B3-6CBD5BBDA502}" type="presParOf" srcId="{E644099F-0290-6248-AC35-8D14C1192E67}" destId="{C5587234-A50D-DC4C-90F8-9E1714A79F40}" srcOrd="3" destOrd="0" presId="urn:microsoft.com/office/officeart/2005/8/layout/hierarchy1"/>
    <dgm:cxn modelId="{89FA7711-568F-8E48-BF19-B1455E26943E}" type="presParOf" srcId="{C5587234-A50D-DC4C-90F8-9E1714A79F40}" destId="{3B85494E-F1B2-5544-9179-A1EB830005E2}" srcOrd="0" destOrd="0" presId="urn:microsoft.com/office/officeart/2005/8/layout/hierarchy1"/>
    <dgm:cxn modelId="{F3B2BEBA-DAF7-D445-82F6-FE5481A034E4}" type="presParOf" srcId="{3B85494E-F1B2-5544-9179-A1EB830005E2}" destId="{3F544642-BAEA-A14C-A631-A529F6EEA99E}" srcOrd="0" destOrd="0" presId="urn:microsoft.com/office/officeart/2005/8/layout/hierarchy1"/>
    <dgm:cxn modelId="{27ACC581-E534-CC44-96BD-63EC6F2CEA8D}" type="presParOf" srcId="{3B85494E-F1B2-5544-9179-A1EB830005E2}" destId="{CA819217-1F75-7D47-BCC9-DB4871D8277E}" srcOrd="1" destOrd="0" presId="urn:microsoft.com/office/officeart/2005/8/layout/hierarchy1"/>
    <dgm:cxn modelId="{10CA7C00-B6E2-5F41-A862-BC2774818D4D}" type="presParOf" srcId="{C5587234-A50D-DC4C-90F8-9E1714A79F40}" destId="{7C08FC15-B60E-834F-8990-D60C7582D431}" srcOrd="1" destOrd="0" presId="urn:microsoft.com/office/officeart/2005/8/layout/hierarchy1"/>
    <dgm:cxn modelId="{C8747406-EB54-994E-9DF4-42283F9F2258}" type="presParOf" srcId="{7C08FC15-B60E-834F-8990-D60C7582D431}" destId="{9FE55867-07ED-3D48-982C-6AD8DBAC3FA0}" srcOrd="0" destOrd="0" presId="urn:microsoft.com/office/officeart/2005/8/layout/hierarchy1"/>
    <dgm:cxn modelId="{A505AA77-9609-4C41-8049-E6AF0386D019}" type="presParOf" srcId="{7C08FC15-B60E-834F-8990-D60C7582D431}" destId="{A07D3EB0-EB43-FD4A-8068-0A29862470BD}" srcOrd="1" destOrd="0" presId="urn:microsoft.com/office/officeart/2005/8/layout/hierarchy1"/>
    <dgm:cxn modelId="{F4C13788-A476-2046-B82F-6416A6C4703F}" type="presParOf" srcId="{A07D3EB0-EB43-FD4A-8068-0A29862470BD}" destId="{507D9CDA-77D0-874F-8D46-30621F5F9717}" srcOrd="0" destOrd="0" presId="urn:microsoft.com/office/officeart/2005/8/layout/hierarchy1"/>
    <dgm:cxn modelId="{D0D1C1A5-8CA0-464F-B6E0-6715F41057BE}" type="presParOf" srcId="{507D9CDA-77D0-874F-8D46-30621F5F9717}" destId="{6AA651D6-2758-E441-A835-B3F712AC7E4E}" srcOrd="0" destOrd="0" presId="urn:microsoft.com/office/officeart/2005/8/layout/hierarchy1"/>
    <dgm:cxn modelId="{F19E3A99-BDDC-2043-9B06-DB4A501D50CE}" type="presParOf" srcId="{507D9CDA-77D0-874F-8D46-30621F5F9717}" destId="{F76CE013-9910-D041-AC7A-1742A6749F6C}" srcOrd="1" destOrd="0" presId="urn:microsoft.com/office/officeart/2005/8/layout/hierarchy1"/>
    <dgm:cxn modelId="{58913441-248F-6B4D-8FFF-E0234B92182F}" type="presParOf" srcId="{A07D3EB0-EB43-FD4A-8068-0A29862470BD}" destId="{07779293-9153-4045-9C3B-CC7D3FD42997}" srcOrd="1" destOrd="0" presId="urn:microsoft.com/office/officeart/2005/8/layout/hierarchy1"/>
    <dgm:cxn modelId="{96793FB1-76BD-8847-9C51-DAD7504BCC21}" type="presParOf" srcId="{E644099F-0290-6248-AC35-8D14C1192E67}" destId="{B40E4FE3-BD53-224E-ABD5-71D3054F7615}" srcOrd="4" destOrd="0" presId="urn:microsoft.com/office/officeart/2005/8/layout/hierarchy1"/>
    <dgm:cxn modelId="{D2E6F63E-85F4-2E4C-9C38-948A3190BBD1}" type="presParOf" srcId="{E644099F-0290-6248-AC35-8D14C1192E67}" destId="{5202DCD4-58B7-0E48-9926-291FC869CE6D}" srcOrd="5" destOrd="0" presId="urn:microsoft.com/office/officeart/2005/8/layout/hierarchy1"/>
    <dgm:cxn modelId="{31BB0047-DE4A-034D-AA7E-0CD7BA22D267}" type="presParOf" srcId="{5202DCD4-58B7-0E48-9926-291FC869CE6D}" destId="{3A81EFF8-4367-F148-8AC4-3E3D5FB034AA}" srcOrd="0" destOrd="0" presId="urn:microsoft.com/office/officeart/2005/8/layout/hierarchy1"/>
    <dgm:cxn modelId="{16DDA5CD-9E9F-7B4A-9C0C-35F80DAB9533}" type="presParOf" srcId="{3A81EFF8-4367-F148-8AC4-3E3D5FB034AA}" destId="{D4BE0F1D-015E-E645-A8B0-2956388AACDC}" srcOrd="0" destOrd="0" presId="urn:microsoft.com/office/officeart/2005/8/layout/hierarchy1"/>
    <dgm:cxn modelId="{EF56C346-B17C-244B-BA7C-01FB40722EBB}" type="presParOf" srcId="{3A81EFF8-4367-F148-8AC4-3E3D5FB034AA}" destId="{A9BF2A9A-5787-EC47-8120-E7239328D4D7}" srcOrd="1" destOrd="0" presId="urn:microsoft.com/office/officeart/2005/8/layout/hierarchy1"/>
    <dgm:cxn modelId="{0F56AC8E-94EC-9E4E-8DAC-2C7AF5590E26}" type="presParOf" srcId="{5202DCD4-58B7-0E48-9926-291FC869CE6D}" destId="{0DF5C7AB-8E38-1A41-8F9F-A1FACA9F3BCB}" srcOrd="1" destOrd="0" presId="urn:microsoft.com/office/officeart/2005/8/layout/hierarchy1"/>
    <dgm:cxn modelId="{BF29108E-2CDF-9941-BB24-97977E47F921}" type="presParOf" srcId="{0DF5C7AB-8E38-1A41-8F9F-A1FACA9F3BCB}" destId="{0B46A1AB-1391-2040-9023-FA346C175CEC}" srcOrd="0" destOrd="0" presId="urn:microsoft.com/office/officeart/2005/8/layout/hierarchy1"/>
    <dgm:cxn modelId="{F938736A-9089-EE40-B8B7-90FC6FAF9546}" type="presParOf" srcId="{0DF5C7AB-8E38-1A41-8F9F-A1FACA9F3BCB}" destId="{C8952C6B-508A-4D43-B7AF-FBD530305D3E}" srcOrd="1" destOrd="0" presId="urn:microsoft.com/office/officeart/2005/8/layout/hierarchy1"/>
    <dgm:cxn modelId="{B4DA9691-46E6-E445-86ED-7FBC8B8C33D3}" type="presParOf" srcId="{C8952C6B-508A-4D43-B7AF-FBD530305D3E}" destId="{56279FCD-1097-6A44-BC84-B59B39BFBBDA}" srcOrd="0" destOrd="0" presId="urn:microsoft.com/office/officeart/2005/8/layout/hierarchy1"/>
    <dgm:cxn modelId="{011339E6-ECD5-1D42-A595-683950B0B563}" type="presParOf" srcId="{56279FCD-1097-6A44-BC84-B59B39BFBBDA}" destId="{9511AA6F-00B6-584C-BF93-9C5B958D4E8C}" srcOrd="0" destOrd="0" presId="urn:microsoft.com/office/officeart/2005/8/layout/hierarchy1"/>
    <dgm:cxn modelId="{A8D63E28-6B09-FE48-BEB6-38E36FB50680}" type="presParOf" srcId="{56279FCD-1097-6A44-BC84-B59B39BFBBDA}" destId="{1FA1F18A-DF9E-084C-8A1E-9EC2B2B2527A}" srcOrd="1" destOrd="0" presId="urn:microsoft.com/office/officeart/2005/8/layout/hierarchy1"/>
    <dgm:cxn modelId="{19D5DF97-55DF-0146-AE06-592B5316FB93}" type="presParOf" srcId="{C8952C6B-508A-4D43-B7AF-FBD530305D3E}" destId="{0977FC86-A3EB-6E4D-A89D-72BE9890B1DA}" srcOrd="1" destOrd="0" presId="urn:microsoft.com/office/officeart/2005/8/layout/hierarchy1"/>
    <dgm:cxn modelId="{A66D45C3-99A4-AF4E-B4D3-0004E55BC419}" type="presParOf" srcId="{E644099F-0290-6248-AC35-8D14C1192E67}" destId="{408FB5EE-4730-6745-84D3-C73679CFB133}" srcOrd="6" destOrd="0" presId="urn:microsoft.com/office/officeart/2005/8/layout/hierarchy1"/>
    <dgm:cxn modelId="{58F5ECA3-D301-5F46-AA7C-855C11957084}" type="presParOf" srcId="{E644099F-0290-6248-AC35-8D14C1192E67}" destId="{FCA7F1A1-1016-8D46-B9DA-559302228C72}" srcOrd="7" destOrd="0" presId="urn:microsoft.com/office/officeart/2005/8/layout/hierarchy1"/>
    <dgm:cxn modelId="{3BBF7795-62E3-DA4E-91F1-519F02FBA8ED}" type="presParOf" srcId="{FCA7F1A1-1016-8D46-B9DA-559302228C72}" destId="{7C9D0967-30A2-6C46-88C0-B074F0877B33}" srcOrd="0" destOrd="0" presId="urn:microsoft.com/office/officeart/2005/8/layout/hierarchy1"/>
    <dgm:cxn modelId="{A02FBDCC-31D6-CA4F-BFD1-4A6AB7D32FB6}" type="presParOf" srcId="{7C9D0967-30A2-6C46-88C0-B074F0877B33}" destId="{2F7F3862-660A-004B-BE5D-8C20C848E6BB}" srcOrd="0" destOrd="0" presId="urn:microsoft.com/office/officeart/2005/8/layout/hierarchy1"/>
    <dgm:cxn modelId="{9D8CF8E3-71A2-ED46-8FB1-8A36F836516A}" type="presParOf" srcId="{7C9D0967-30A2-6C46-88C0-B074F0877B33}" destId="{78092962-DDC3-2448-8DA9-2FD977C57C90}" srcOrd="1" destOrd="0" presId="urn:microsoft.com/office/officeart/2005/8/layout/hierarchy1"/>
    <dgm:cxn modelId="{1B5984F4-D9A7-6443-8F64-FB535B08DC77}" type="presParOf" srcId="{FCA7F1A1-1016-8D46-B9DA-559302228C72}" destId="{BC2C5212-1851-B548-8843-EC685F995308}" srcOrd="1" destOrd="0" presId="urn:microsoft.com/office/officeart/2005/8/layout/hierarchy1"/>
    <dgm:cxn modelId="{FEB65A1B-05C2-9F49-8D21-5F22F65A52C1}" type="presParOf" srcId="{BC2C5212-1851-B548-8843-EC685F995308}" destId="{709051B9-05D1-F949-AA6E-13A949C74F40}" srcOrd="0" destOrd="0" presId="urn:microsoft.com/office/officeart/2005/8/layout/hierarchy1"/>
    <dgm:cxn modelId="{45F81DE3-6E85-4044-9A78-35B6DC6976F8}" type="presParOf" srcId="{BC2C5212-1851-B548-8843-EC685F995308}" destId="{56379940-9017-6445-94FC-8F605C5FD8CF}" srcOrd="1" destOrd="0" presId="urn:microsoft.com/office/officeart/2005/8/layout/hierarchy1"/>
    <dgm:cxn modelId="{EE10AAA1-52D1-5B47-807E-AE290C7728D8}" type="presParOf" srcId="{56379940-9017-6445-94FC-8F605C5FD8CF}" destId="{692E6596-D6A5-214D-B216-A3BA8E9B3D20}" srcOrd="0" destOrd="0" presId="urn:microsoft.com/office/officeart/2005/8/layout/hierarchy1"/>
    <dgm:cxn modelId="{98363A44-605F-C148-8A06-8879A7033EDF}" type="presParOf" srcId="{692E6596-D6A5-214D-B216-A3BA8E9B3D20}" destId="{4EE6A16D-7754-254E-9689-0AC95B69B55B}" srcOrd="0" destOrd="0" presId="urn:microsoft.com/office/officeart/2005/8/layout/hierarchy1"/>
    <dgm:cxn modelId="{1B5CCD26-8571-1340-999F-20A13A343C25}" type="presParOf" srcId="{692E6596-D6A5-214D-B216-A3BA8E9B3D20}" destId="{D0BE2A15-5AE4-3C49-ADD8-14DEEA1C4B9C}" srcOrd="1" destOrd="0" presId="urn:microsoft.com/office/officeart/2005/8/layout/hierarchy1"/>
    <dgm:cxn modelId="{9FAAAC05-7960-D74E-99F7-6E7751D91BBC}" type="presParOf" srcId="{56379940-9017-6445-94FC-8F605C5FD8CF}" destId="{4DDD8983-A599-B949-A49E-67028F0EB07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051B9-05D1-F949-AA6E-13A949C74F40}">
      <dsp:nvSpPr>
        <dsp:cNvPr id="0" name=""/>
        <dsp:cNvSpPr/>
      </dsp:nvSpPr>
      <dsp:spPr>
        <a:xfrm>
          <a:off x="8429669" y="3211165"/>
          <a:ext cx="91440" cy="314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37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FB5EE-4730-6745-84D3-C73679CFB133}">
      <dsp:nvSpPr>
        <dsp:cNvPr id="0" name=""/>
        <dsp:cNvSpPr/>
      </dsp:nvSpPr>
      <dsp:spPr>
        <a:xfrm>
          <a:off x="6493668" y="1905595"/>
          <a:ext cx="1981720" cy="314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236"/>
              </a:lnTo>
              <a:lnTo>
                <a:pt x="1981720" y="214236"/>
              </a:lnTo>
              <a:lnTo>
                <a:pt x="1981720" y="31437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6A1AB-1391-2040-9023-FA346C175CEC}">
      <dsp:nvSpPr>
        <dsp:cNvPr id="0" name=""/>
        <dsp:cNvSpPr/>
      </dsp:nvSpPr>
      <dsp:spPr>
        <a:xfrm>
          <a:off x="7108522" y="3238703"/>
          <a:ext cx="91440" cy="314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37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0E4FE3-BD53-224E-ABD5-71D3054F7615}">
      <dsp:nvSpPr>
        <dsp:cNvPr id="0" name=""/>
        <dsp:cNvSpPr/>
      </dsp:nvSpPr>
      <dsp:spPr>
        <a:xfrm>
          <a:off x="6493668" y="1905595"/>
          <a:ext cx="660573" cy="314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236"/>
              </a:lnTo>
              <a:lnTo>
                <a:pt x="660573" y="214236"/>
              </a:lnTo>
              <a:lnTo>
                <a:pt x="660573" y="31437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55867-07ED-3D48-982C-6AD8DBAC3FA0}">
      <dsp:nvSpPr>
        <dsp:cNvPr id="0" name=""/>
        <dsp:cNvSpPr/>
      </dsp:nvSpPr>
      <dsp:spPr>
        <a:xfrm>
          <a:off x="5787375" y="3238703"/>
          <a:ext cx="91440" cy="314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37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70EC7-D947-9F42-B9E0-20D70B6F4832}">
      <dsp:nvSpPr>
        <dsp:cNvPr id="0" name=""/>
        <dsp:cNvSpPr/>
      </dsp:nvSpPr>
      <dsp:spPr>
        <a:xfrm>
          <a:off x="5833095" y="1905595"/>
          <a:ext cx="660573" cy="314372"/>
        </a:xfrm>
        <a:custGeom>
          <a:avLst/>
          <a:gdLst/>
          <a:ahLst/>
          <a:cxnLst/>
          <a:rect l="0" t="0" r="0" b="0"/>
          <a:pathLst>
            <a:path>
              <a:moveTo>
                <a:pt x="660573" y="0"/>
              </a:moveTo>
              <a:lnTo>
                <a:pt x="660573" y="214236"/>
              </a:lnTo>
              <a:lnTo>
                <a:pt x="0" y="214236"/>
              </a:lnTo>
              <a:lnTo>
                <a:pt x="0" y="31437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73EAA-EBD6-C64B-AB29-F4A177641DB5}">
      <dsp:nvSpPr>
        <dsp:cNvPr id="0" name=""/>
        <dsp:cNvSpPr/>
      </dsp:nvSpPr>
      <dsp:spPr>
        <a:xfrm>
          <a:off x="4466227" y="3238703"/>
          <a:ext cx="91440" cy="314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37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CA3BC-A583-6B48-92ED-059DD93CE89E}">
      <dsp:nvSpPr>
        <dsp:cNvPr id="0" name=""/>
        <dsp:cNvSpPr/>
      </dsp:nvSpPr>
      <dsp:spPr>
        <a:xfrm>
          <a:off x="4511947" y="1905595"/>
          <a:ext cx="1981720" cy="314372"/>
        </a:xfrm>
        <a:custGeom>
          <a:avLst/>
          <a:gdLst/>
          <a:ahLst/>
          <a:cxnLst/>
          <a:rect l="0" t="0" r="0" b="0"/>
          <a:pathLst>
            <a:path>
              <a:moveTo>
                <a:pt x="1981720" y="0"/>
              </a:moveTo>
              <a:lnTo>
                <a:pt x="1981720" y="214236"/>
              </a:lnTo>
              <a:lnTo>
                <a:pt x="0" y="214236"/>
              </a:lnTo>
              <a:lnTo>
                <a:pt x="0" y="31437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626F5-4EA5-734A-8CF2-C8F8B5966E6C}">
      <dsp:nvSpPr>
        <dsp:cNvPr id="0" name=""/>
        <dsp:cNvSpPr/>
      </dsp:nvSpPr>
      <dsp:spPr>
        <a:xfrm>
          <a:off x="4193754" y="904826"/>
          <a:ext cx="2299914" cy="314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236"/>
              </a:lnTo>
              <a:lnTo>
                <a:pt x="2299914" y="214236"/>
              </a:lnTo>
              <a:lnTo>
                <a:pt x="2299914" y="31437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C78FC-F4D2-1147-B49D-E0D3F4A40FFD}">
      <dsp:nvSpPr>
        <dsp:cNvPr id="0" name=""/>
        <dsp:cNvSpPr/>
      </dsp:nvSpPr>
      <dsp:spPr>
        <a:xfrm>
          <a:off x="3145080" y="3238703"/>
          <a:ext cx="91440" cy="314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37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E30B7-7A15-1B4A-9B0C-899C7C8A39A3}">
      <dsp:nvSpPr>
        <dsp:cNvPr id="0" name=""/>
        <dsp:cNvSpPr/>
      </dsp:nvSpPr>
      <dsp:spPr>
        <a:xfrm>
          <a:off x="1869653" y="1905595"/>
          <a:ext cx="1321147" cy="314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236"/>
              </a:lnTo>
              <a:lnTo>
                <a:pt x="1321147" y="214236"/>
              </a:lnTo>
              <a:lnTo>
                <a:pt x="1321147" y="31437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F8A3C-7181-334E-B92C-4F894B39846D}">
      <dsp:nvSpPr>
        <dsp:cNvPr id="0" name=""/>
        <dsp:cNvSpPr/>
      </dsp:nvSpPr>
      <dsp:spPr>
        <a:xfrm>
          <a:off x="1823933" y="3238703"/>
          <a:ext cx="91440" cy="314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37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46854-68BB-4A45-A3B9-5234174E0905}">
      <dsp:nvSpPr>
        <dsp:cNvPr id="0" name=""/>
        <dsp:cNvSpPr/>
      </dsp:nvSpPr>
      <dsp:spPr>
        <a:xfrm>
          <a:off x="1823933" y="1905595"/>
          <a:ext cx="91440" cy="314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37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61CCB-D106-8147-92A4-B4F97D2D1660}">
      <dsp:nvSpPr>
        <dsp:cNvPr id="0" name=""/>
        <dsp:cNvSpPr/>
      </dsp:nvSpPr>
      <dsp:spPr>
        <a:xfrm>
          <a:off x="502786" y="3238703"/>
          <a:ext cx="91440" cy="314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37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45270-95E7-854B-B75A-B25A308CE88D}">
      <dsp:nvSpPr>
        <dsp:cNvPr id="0" name=""/>
        <dsp:cNvSpPr/>
      </dsp:nvSpPr>
      <dsp:spPr>
        <a:xfrm>
          <a:off x="548506" y="1905595"/>
          <a:ext cx="1321147" cy="314372"/>
        </a:xfrm>
        <a:custGeom>
          <a:avLst/>
          <a:gdLst/>
          <a:ahLst/>
          <a:cxnLst/>
          <a:rect l="0" t="0" r="0" b="0"/>
          <a:pathLst>
            <a:path>
              <a:moveTo>
                <a:pt x="1321147" y="0"/>
              </a:moveTo>
              <a:lnTo>
                <a:pt x="1321147" y="214236"/>
              </a:lnTo>
              <a:lnTo>
                <a:pt x="0" y="214236"/>
              </a:lnTo>
              <a:lnTo>
                <a:pt x="0" y="31437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85D004-2C97-214C-AD15-007125292ABA}">
      <dsp:nvSpPr>
        <dsp:cNvPr id="0" name=""/>
        <dsp:cNvSpPr/>
      </dsp:nvSpPr>
      <dsp:spPr>
        <a:xfrm>
          <a:off x="1869653" y="904826"/>
          <a:ext cx="2324100" cy="314372"/>
        </a:xfrm>
        <a:custGeom>
          <a:avLst/>
          <a:gdLst/>
          <a:ahLst/>
          <a:cxnLst/>
          <a:rect l="0" t="0" r="0" b="0"/>
          <a:pathLst>
            <a:path>
              <a:moveTo>
                <a:pt x="2324100" y="0"/>
              </a:moveTo>
              <a:lnTo>
                <a:pt x="2324100" y="214236"/>
              </a:lnTo>
              <a:lnTo>
                <a:pt x="0" y="214236"/>
              </a:lnTo>
              <a:lnTo>
                <a:pt x="0" y="31437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42633-E05E-334D-B205-D97B40E75259}">
      <dsp:nvSpPr>
        <dsp:cNvPr id="0" name=""/>
        <dsp:cNvSpPr/>
      </dsp:nvSpPr>
      <dsp:spPr>
        <a:xfrm>
          <a:off x="2932920" y="218430"/>
          <a:ext cx="2521667" cy="6863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alpha val="5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tint val="50000"/>
                <a:alpha val="10000"/>
                <a:satMod val="150000"/>
              </a:schemeClr>
            </a:duotone>
          </a:blip>
          <a:stretch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10D607-322B-3841-A47A-821D8336CCFD}">
      <dsp:nvSpPr>
        <dsp:cNvPr id="0" name=""/>
        <dsp:cNvSpPr/>
      </dsp:nvSpPr>
      <dsp:spPr>
        <a:xfrm>
          <a:off x="3053024" y="332529"/>
          <a:ext cx="2521667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Times New Roman"/>
              <a:cs typeface="Times New Roman"/>
            </a:rPr>
            <a:t>Способы очистки веществ</a:t>
          </a:r>
          <a:endParaRPr lang="en-US" sz="1600" kern="1200" dirty="0">
            <a:solidFill>
              <a:schemeClr val="tx2">
                <a:lumMod val="95000"/>
                <a:lumOff val="5000"/>
              </a:schemeClr>
            </a:solidFill>
            <a:latin typeface="Times New Roman"/>
            <a:cs typeface="Times New Roman"/>
          </a:endParaRPr>
        </a:p>
      </dsp:txBody>
      <dsp:txXfrm>
        <a:off x="3073128" y="352633"/>
        <a:ext cx="2481459" cy="646188"/>
      </dsp:txXfrm>
    </dsp:sp>
    <dsp:sp modelId="{C48CA0DA-3525-B14B-B53A-FDEC0DF0FDBF}">
      <dsp:nvSpPr>
        <dsp:cNvPr id="0" name=""/>
        <dsp:cNvSpPr/>
      </dsp:nvSpPr>
      <dsp:spPr>
        <a:xfrm>
          <a:off x="735208" y="1219199"/>
          <a:ext cx="2268890" cy="6863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alpha val="5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tint val="50000"/>
                <a:alpha val="10000"/>
                <a:satMod val="150000"/>
              </a:schemeClr>
            </a:duotone>
          </a:blip>
          <a:stretch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2A45C3-FB7C-2F49-9FE3-7888C54F0066}">
      <dsp:nvSpPr>
        <dsp:cNvPr id="0" name=""/>
        <dsp:cNvSpPr/>
      </dsp:nvSpPr>
      <dsp:spPr>
        <a:xfrm>
          <a:off x="855312" y="1333298"/>
          <a:ext cx="2268890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D0D0D"/>
              </a:solidFill>
              <a:latin typeface="Times New Roman"/>
              <a:cs typeface="Times New Roman"/>
            </a:rPr>
            <a:t>Неоднородных</a:t>
          </a:r>
          <a:endParaRPr lang="en-US" sz="1600" kern="1200" dirty="0">
            <a:solidFill>
              <a:srgbClr val="0D0D0D"/>
            </a:solidFill>
            <a:latin typeface="Times New Roman"/>
            <a:cs typeface="Times New Roman"/>
          </a:endParaRPr>
        </a:p>
      </dsp:txBody>
      <dsp:txXfrm>
        <a:off x="875416" y="1353402"/>
        <a:ext cx="2228682" cy="646188"/>
      </dsp:txXfrm>
    </dsp:sp>
    <dsp:sp modelId="{BA1F2429-D1ED-5A40-98FE-A8991651F827}">
      <dsp:nvSpPr>
        <dsp:cNvPr id="0" name=""/>
        <dsp:cNvSpPr/>
      </dsp:nvSpPr>
      <dsp:spPr>
        <a:xfrm>
          <a:off x="8036" y="2219968"/>
          <a:ext cx="1080938" cy="10187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alpha val="5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tint val="50000"/>
                <a:alpha val="10000"/>
                <a:satMod val="150000"/>
              </a:schemeClr>
            </a:duotone>
          </a:blip>
          <a:stretch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A691BB-C1E9-1746-A54D-5E942D7D2D64}">
      <dsp:nvSpPr>
        <dsp:cNvPr id="0" name=""/>
        <dsp:cNvSpPr/>
      </dsp:nvSpPr>
      <dsp:spPr>
        <a:xfrm>
          <a:off x="128141" y="2334067"/>
          <a:ext cx="1080938" cy="1018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95000"/>
                  <a:lumOff val="5000"/>
                </a:schemeClr>
              </a:solidFill>
              <a:latin typeface="Times New Roman"/>
              <a:cs typeface="Times New Roman"/>
            </a:rPr>
            <a:t>Отстаивание</a:t>
          </a:r>
          <a:endParaRPr lang="en-US" sz="1600" kern="1200" dirty="0">
            <a:solidFill>
              <a:schemeClr val="tx2">
                <a:lumMod val="95000"/>
                <a:lumOff val="5000"/>
              </a:schemeClr>
            </a:solidFill>
            <a:latin typeface="Times New Roman"/>
            <a:cs typeface="Times New Roman"/>
          </a:endParaRPr>
        </a:p>
      </dsp:txBody>
      <dsp:txXfrm>
        <a:off x="157979" y="2363905"/>
        <a:ext cx="1021262" cy="959059"/>
      </dsp:txXfrm>
    </dsp:sp>
    <dsp:sp modelId="{F3828376-6AEE-A84A-8C58-22F3E9150366}">
      <dsp:nvSpPr>
        <dsp:cNvPr id="0" name=""/>
        <dsp:cNvSpPr/>
      </dsp:nvSpPr>
      <dsp:spPr>
        <a:xfrm>
          <a:off x="8036" y="3553076"/>
          <a:ext cx="1080938" cy="219005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alpha val="5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tint val="50000"/>
                <a:alpha val="10000"/>
                <a:satMod val="150000"/>
              </a:schemeClr>
            </a:duotone>
          </a:blip>
          <a:stretch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4743C5-2EC2-C641-B108-DE22B74FEFC2}">
      <dsp:nvSpPr>
        <dsp:cNvPr id="0" name=""/>
        <dsp:cNvSpPr/>
      </dsp:nvSpPr>
      <dsp:spPr>
        <a:xfrm>
          <a:off x="128141" y="3667175"/>
          <a:ext cx="1080938" cy="2190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D0D0D"/>
              </a:solidFill>
              <a:latin typeface="Times New Roman"/>
              <a:cs typeface="Times New Roman"/>
            </a:rPr>
            <a:t>Отстаивание частиц глины в воде.Применяется при очистке питьевой воды</a:t>
          </a:r>
          <a:endParaRPr lang="en-US" sz="1600" kern="1200" dirty="0">
            <a:solidFill>
              <a:srgbClr val="0D0D0D"/>
            </a:solidFill>
            <a:latin typeface="Times New Roman"/>
            <a:cs typeface="Times New Roman"/>
          </a:endParaRPr>
        </a:p>
      </dsp:txBody>
      <dsp:txXfrm>
        <a:off x="159801" y="3698835"/>
        <a:ext cx="1017618" cy="2126736"/>
      </dsp:txXfrm>
    </dsp:sp>
    <dsp:sp modelId="{83E46DB5-C830-E24E-B711-073185C999EC}">
      <dsp:nvSpPr>
        <dsp:cNvPr id="0" name=""/>
        <dsp:cNvSpPr/>
      </dsp:nvSpPr>
      <dsp:spPr>
        <a:xfrm>
          <a:off x="1329183" y="2219968"/>
          <a:ext cx="1080938" cy="10187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alpha val="5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tint val="50000"/>
                <a:alpha val="10000"/>
                <a:satMod val="150000"/>
              </a:schemeClr>
            </a:duotone>
          </a:blip>
          <a:stretch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FA76DC-89DB-964D-A07A-D98F6EA783E8}">
      <dsp:nvSpPr>
        <dsp:cNvPr id="0" name=""/>
        <dsp:cNvSpPr/>
      </dsp:nvSpPr>
      <dsp:spPr>
        <a:xfrm>
          <a:off x="1449288" y="2334067"/>
          <a:ext cx="1080938" cy="1018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D0D0D"/>
              </a:solidFill>
              <a:latin typeface="Times New Roman"/>
              <a:cs typeface="Times New Roman"/>
            </a:rPr>
            <a:t>Фильтрование</a:t>
          </a:r>
          <a:endParaRPr lang="en-US" sz="1600" kern="1200" dirty="0">
            <a:solidFill>
              <a:srgbClr val="0D0D0D"/>
            </a:solidFill>
            <a:latin typeface="Times New Roman"/>
            <a:cs typeface="Times New Roman"/>
          </a:endParaRPr>
        </a:p>
      </dsp:txBody>
      <dsp:txXfrm>
        <a:off x="1479126" y="2363905"/>
        <a:ext cx="1021262" cy="959059"/>
      </dsp:txXfrm>
    </dsp:sp>
    <dsp:sp modelId="{7C45A498-24E4-2945-8BEB-6FB17C94CBA4}">
      <dsp:nvSpPr>
        <dsp:cNvPr id="0" name=""/>
        <dsp:cNvSpPr/>
      </dsp:nvSpPr>
      <dsp:spPr>
        <a:xfrm>
          <a:off x="1329183" y="3553076"/>
          <a:ext cx="1080938" cy="216971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alpha val="5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tint val="50000"/>
                <a:alpha val="10000"/>
                <a:satMod val="150000"/>
              </a:schemeClr>
            </a:duotone>
          </a:blip>
          <a:stretch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2F6815-D204-7C40-BA27-BB9A30F2375F}">
      <dsp:nvSpPr>
        <dsp:cNvPr id="0" name=""/>
        <dsp:cNvSpPr/>
      </dsp:nvSpPr>
      <dsp:spPr>
        <a:xfrm>
          <a:off x="1449288" y="3667175"/>
          <a:ext cx="1080938" cy="2169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D0D0D"/>
              </a:solidFill>
              <a:latin typeface="Times New Roman"/>
              <a:cs typeface="Times New Roman"/>
            </a:rPr>
            <a:t>Применяется при очистке питьевой воды</a:t>
          </a:r>
          <a:endParaRPr lang="en-US" sz="1600" kern="1200" dirty="0">
            <a:solidFill>
              <a:srgbClr val="0D0D0D"/>
            </a:solidFill>
            <a:latin typeface="Times New Roman"/>
            <a:cs typeface="Times New Roman"/>
          </a:endParaRPr>
        </a:p>
      </dsp:txBody>
      <dsp:txXfrm>
        <a:off x="1480948" y="3698835"/>
        <a:ext cx="1017618" cy="2106398"/>
      </dsp:txXfrm>
    </dsp:sp>
    <dsp:sp modelId="{02F12D78-1D16-FE42-8E41-6CF8EFACA0D4}">
      <dsp:nvSpPr>
        <dsp:cNvPr id="0" name=""/>
        <dsp:cNvSpPr/>
      </dsp:nvSpPr>
      <dsp:spPr>
        <a:xfrm>
          <a:off x="2650331" y="2219968"/>
          <a:ext cx="1080938" cy="10187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alpha val="5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tint val="50000"/>
                <a:alpha val="10000"/>
                <a:satMod val="150000"/>
              </a:schemeClr>
            </a:duotone>
          </a:blip>
          <a:stretch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0D836D-AFDE-A84F-BEDA-E4608D94868C}">
      <dsp:nvSpPr>
        <dsp:cNvPr id="0" name=""/>
        <dsp:cNvSpPr/>
      </dsp:nvSpPr>
      <dsp:spPr>
        <a:xfrm>
          <a:off x="2770435" y="2334067"/>
          <a:ext cx="1080938" cy="1018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D0D0D"/>
              </a:solidFill>
              <a:latin typeface="Times New Roman"/>
              <a:cs typeface="Times New Roman"/>
            </a:rPr>
            <a:t>Действие магнитом</a:t>
          </a:r>
          <a:endParaRPr lang="en-US" sz="1600" kern="1200" dirty="0">
            <a:solidFill>
              <a:srgbClr val="0D0D0D"/>
            </a:solidFill>
            <a:latin typeface="Times New Roman"/>
            <a:cs typeface="Times New Roman"/>
          </a:endParaRPr>
        </a:p>
      </dsp:txBody>
      <dsp:txXfrm>
        <a:off x="2800273" y="2363905"/>
        <a:ext cx="1021262" cy="959059"/>
      </dsp:txXfrm>
    </dsp:sp>
    <dsp:sp modelId="{FCCD48CB-96DF-6A48-8B54-7843F212E591}">
      <dsp:nvSpPr>
        <dsp:cNvPr id="0" name=""/>
        <dsp:cNvSpPr/>
      </dsp:nvSpPr>
      <dsp:spPr>
        <a:xfrm>
          <a:off x="2650331" y="3553076"/>
          <a:ext cx="1080938" cy="219005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alpha val="5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tint val="50000"/>
                <a:alpha val="10000"/>
                <a:satMod val="150000"/>
              </a:schemeClr>
            </a:duotone>
          </a:blip>
          <a:stretch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EBB8AB-C68D-A640-8035-049CA561C4CB}">
      <dsp:nvSpPr>
        <dsp:cNvPr id="0" name=""/>
        <dsp:cNvSpPr/>
      </dsp:nvSpPr>
      <dsp:spPr>
        <a:xfrm>
          <a:off x="2770435" y="3667175"/>
          <a:ext cx="1080938" cy="2190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D0D0D"/>
              </a:solidFill>
              <a:latin typeface="Times New Roman"/>
              <a:cs typeface="Times New Roman"/>
            </a:rPr>
            <a:t>Отделение железа от других веществ</a:t>
          </a:r>
          <a:endParaRPr lang="en-US" sz="1600" kern="1200" dirty="0">
            <a:solidFill>
              <a:srgbClr val="0D0D0D"/>
            </a:solidFill>
            <a:latin typeface="Times New Roman"/>
            <a:cs typeface="Times New Roman"/>
          </a:endParaRPr>
        </a:p>
      </dsp:txBody>
      <dsp:txXfrm>
        <a:off x="2802095" y="3698835"/>
        <a:ext cx="1017618" cy="2126736"/>
      </dsp:txXfrm>
    </dsp:sp>
    <dsp:sp modelId="{B032080F-B531-0B4D-8918-DCBD7079F318}">
      <dsp:nvSpPr>
        <dsp:cNvPr id="0" name=""/>
        <dsp:cNvSpPr/>
      </dsp:nvSpPr>
      <dsp:spPr>
        <a:xfrm>
          <a:off x="5335037" y="1219199"/>
          <a:ext cx="2317262" cy="6863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alpha val="5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tint val="50000"/>
                <a:alpha val="10000"/>
                <a:satMod val="150000"/>
              </a:schemeClr>
            </a:duotone>
          </a:blip>
          <a:stretch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C86454-A6C3-FA4D-88D6-1AC84BBBA808}">
      <dsp:nvSpPr>
        <dsp:cNvPr id="0" name=""/>
        <dsp:cNvSpPr/>
      </dsp:nvSpPr>
      <dsp:spPr>
        <a:xfrm>
          <a:off x="5455141" y="1333298"/>
          <a:ext cx="2317262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D0D0D"/>
              </a:solidFill>
              <a:latin typeface="Times New Roman"/>
              <a:cs typeface="Times New Roman"/>
            </a:rPr>
            <a:t>Однородных</a:t>
          </a:r>
          <a:endParaRPr lang="en-US" sz="1600" kern="1200" dirty="0">
            <a:solidFill>
              <a:srgbClr val="0D0D0D"/>
            </a:solidFill>
            <a:latin typeface="Times New Roman"/>
            <a:cs typeface="Times New Roman"/>
          </a:endParaRPr>
        </a:p>
      </dsp:txBody>
      <dsp:txXfrm>
        <a:off x="5475245" y="1353402"/>
        <a:ext cx="2277054" cy="646188"/>
      </dsp:txXfrm>
    </dsp:sp>
    <dsp:sp modelId="{2C6FE8F4-2847-5342-80DF-8AFFF3072609}">
      <dsp:nvSpPr>
        <dsp:cNvPr id="0" name=""/>
        <dsp:cNvSpPr/>
      </dsp:nvSpPr>
      <dsp:spPr>
        <a:xfrm>
          <a:off x="3971478" y="2219968"/>
          <a:ext cx="1080938" cy="10187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alpha val="5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tint val="50000"/>
                <a:alpha val="10000"/>
                <a:satMod val="150000"/>
              </a:schemeClr>
            </a:duotone>
          </a:blip>
          <a:stretch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1BEAD4-A60E-2E43-AD50-44CC134C873F}">
      <dsp:nvSpPr>
        <dsp:cNvPr id="0" name=""/>
        <dsp:cNvSpPr/>
      </dsp:nvSpPr>
      <dsp:spPr>
        <a:xfrm>
          <a:off x="4091582" y="2334067"/>
          <a:ext cx="1080938" cy="1018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D0D0D"/>
              </a:solidFill>
              <a:latin typeface="Times New Roman"/>
              <a:cs typeface="Times New Roman"/>
            </a:rPr>
            <a:t>Выпаривание</a:t>
          </a:r>
          <a:endParaRPr lang="en-US" sz="1600" kern="1200" dirty="0">
            <a:solidFill>
              <a:srgbClr val="0D0D0D"/>
            </a:solidFill>
            <a:latin typeface="Times New Roman"/>
            <a:cs typeface="Times New Roman"/>
          </a:endParaRPr>
        </a:p>
      </dsp:txBody>
      <dsp:txXfrm>
        <a:off x="4121420" y="2363905"/>
        <a:ext cx="1021262" cy="959059"/>
      </dsp:txXfrm>
    </dsp:sp>
    <dsp:sp modelId="{A8F1C55D-0B7B-1440-A38D-C7A83AD6D367}">
      <dsp:nvSpPr>
        <dsp:cNvPr id="0" name=""/>
        <dsp:cNvSpPr/>
      </dsp:nvSpPr>
      <dsp:spPr>
        <a:xfrm>
          <a:off x="3971478" y="3553076"/>
          <a:ext cx="1080938" cy="219005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alpha val="5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tint val="50000"/>
                <a:alpha val="10000"/>
                <a:satMod val="150000"/>
              </a:schemeClr>
            </a:duotone>
          </a:blip>
          <a:stretch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6EF221-1B9E-174F-89E1-31E0441AE980}">
      <dsp:nvSpPr>
        <dsp:cNvPr id="0" name=""/>
        <dsp:cNvSpPr/>
      </dsp:nvSpPr>
      <dsp:spPr>
        <a:xfrm>
          <a:off x="4091582" y="3667175"/>
          <a:ext cx="1080938" cy="2190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D0D0D"/>
              </a:solidFill>
              <a:latin typeface="Times New Roman"/>
              <a:cs typeface="Times New Roman"/>
            </a:rPr>
            <a:t>Выделение поваренной соли из воды солевых озер</a:t>
          </a:r>
          <a:endParaRPr lang="en-US" sz="1600" kern="1200" dirty="0">
            <a:solidFill>
              <a:srgbClr val="0D0D0D"/>
            </a:solidFill>
            <a:latin typeface="Times New Roman"/>
            <a:cs typeface="Times New Roman"/>
          </a:endParaRPr>
        </a:p>
      </dsp:txBody>
      <dsp:txXfrm>
        <a:off x="4123242" y="3698835"/>
        <a:ext cx="1017618" cy="2126736"/>
      </dsp:txXfrm>
    </dsp:sp>
    <dsp:sp modelId="{3F544642-BAEA-A14C-A631-A529F6EEA99E}">
      <dsp:nvSpPr>
        <dsp:cNvPr id="0" name=""/>
        <dsp:cNvSpPr/>
      </dsp:nvSpPr>
      <dsp:spPr>
        <a:xfrm>
          <a:off x="5292625" y="2219968"/>
          <a:ext cx="1080938" cy="10187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alpha val="5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tint val="50000"/>
                <a:alpha val="10000"/>
                <a:satMod val="150000"/>
              </a:schemeClr>
            </a:duotone>
          </a:blip>
          <a:stretch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819217-1F75-7D47-BCC9-DB4871D8277E}">
      <dsp:nvSpPr>
        <dsp:cNvPr id="0" name=""/>
        <dsp:cNvSpPr/>
      </dsp:nvSpPr>
      <dsp:spPr>
        <a:xfrm>
          <a:off x="5412730" y="2334067"/>
          <a:ext cx="1080938" cy="1018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D0D0D"/>
              </a:solidFill>
              <a:latin typeface="Times New Roman"/>
              <a:cs typeface="Times New Roman"/>
            </a:rPr>
            <a:t>Кристаллизация</a:t>
          </a:r>
          <a:endParaRPr lang="en-US" sz="1600" kern="1200" dirty="0">
            <a:solidFill>
              <a:srgbClr val="0D0D0D"/>
            </a:solidFill>
            <a:latin typeface="Times New Roman"/>
            <a:cs typeface="Times New Roman"/>
          </a:endParaRPr>
        </a:p>
      </dsp:txBody>
      <dsp:txXfrm>
        <a:off x="5442568" y="2363905"/>
        <a:ext cx="1021262" cy="959059"/>
      </dsp:txXfrm>
    </dsp:sp>
    <dsp:sp modelId="{6AA651D6-2758-E441-A835-B3F712AC7E4E}">
      <dsp:nvSpPr>
        <dsp:cNvPr id="0" name=""/>
        <dsp:cNvSpPr/>
      </dsp:nvSpPr>
      <dsp:spPr>
        <a:xfrm>
          <a:off x="5292625" y="3553076"/>
          <a:ext cx="1080938" cy="221039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alpha val="5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tint val="50000"/>
                <a:alpha val="10000"/>
                <a:satMod val="150000"/>
              </a:schemeClr>
            </a:duotone>
          </a:blip>
          <a:stretch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6CE013-9910-D041-AC7A-1742A6749F6C}">
      <dsp:nvSpPr>
        <dsp:cNvPr id="0" name=""/>
        <dsp:cNvSpPr/>
      </dsp:nvSpPr>
      <dsp:spPr>
        <a:xfrm>
          <a:off x="5412730" y="3667175"/>
          <a:ext cx="1080938" cy="2210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D0D0D"/>
              </a:solidFill>
              <a:latin typeface="Times New Roman"/>
              <a:cs typeface="Times New Roman"/>
            </a:rPr>
            <a:t>Производство сахара</a:t>
          </a:r>
          <a:endParaRPr lang="en-US" sz="1600" kern="1200" dirty="0">
            <a:solidFill>
              <a:srgbClr val="0D0D0D"/>
            </a:solidFill>
            <a:latin typeface="Times New Roman"/>
            <a:cs typeface="Times New Roman"/>
          </a:endParaRPr>
        </a:p>
      </dsp:txBody>
      <dsp:txXfrm>
        <a:off x="5444390" y="3698835"/>
        <a:ext cx="1017618" cy="2147074"/>
      </dsp:txXfrm>
    </dsp:sp>
    <dsp:sp modelId="{D4BE0F1D-015E-E645-A8B0-2956388AACDC}">
      <dsp:nvSpPr>
        <dsp:cNvPr id="0" name=""/>
        <dsp:cNvSpPr/>
      </dsp:nvSpPr>
      <dsp:spPr>
        <a:xfrm>
          <a:off x="6613773" y="2219968"/>
          <a:ext cx="1080938" cy="10187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alpha val="5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tint val="50000"/>
                <a:alpha val="10000"/>
                <a:satMod val="150000"/>
              </a:schemeClr>
            </a:duotone>
          </a:blip>
          <a:stretch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BF2A9A-5787-EC47-8120-E7239328D4D7}">
      <dsp:nvSpPr>
        <dsp:cNvPr id="0" name=""/>
        <dsp:cNvSpPr/>
      </dsp:nvSpPr>
      <dsp:spPr>
        <a:xfrm>
          <a:off x="6733877" y="2334067"/>
          <a:ext cx="1080938" cy="1018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D0D0D"/>
              </a:solidFill>
              <a:latin typeface="Times New Roman"/>
              <a:cs typeface="Times New Roman"/>
            </a:rPr>
            <a:t>Дистилляция</a:t>
          </a:r>
          <a:endParaRPr lang="en-US" sz="1600" kern="1200" dirty="0">
            <a:solidFill>
              <a:srgbClr val="0D0D0D"/>
            </a:solidFill>
            <a:latin typeface="Times New Roman"/>
            <a:cs typeface="Times New Roman"/>
          </a:endParaRPr>
        </a:p>
      </dsp:txBody>
      <dsp:txXfrm>
        <a:off x="6763715" y="2363905"/>
        <a:ext cx="1021262" cy="959059"/>
      </dsp:txXfrm>
    </dsp:sp>
    <dsp:sp modelId="{9511AA6F-00B6-584C-BF93-9C5B958D4E8C}">
      <dsp:nvSpPr>
        <dsp:cNvPr id="0" name=""/>
        <dsp:cNvSpPr/>
      </dsp:nvSpPr>
      <dsp:spPr>
        <a:xfrm>
          <a:off x="6613773" y="3553076"/>
          <a:ext cx="1080938" cy="219005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alpha val="5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tint val="50000"/>
                <a:alpha val="10000"/>
                <a:satMod val="150000"/>
              </a:schemeClr>
            </a:duotone>
          </a:blip>
          <a:stretch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A1F18A-DF9E-084C-8A1E-9EC2B2B2527A}">
      <dsp:nvSpPr>
        <dsp:cNvPr id="0" name=""/>
        <dsp:cNvSpPr/>
      </dsp:nvSpPr>
      <dsp:spPr>
        <a:xfrm>
          <a:off x="6733877" y="3667175"/>
          <a:ext cx="1080938" cy="2190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D0D0D"/>
              </a:solidFill>
              <a:latin typeface="Times New Roman"/>
              <a:cs typeface="Times New Roman"/>
            </a:rPr>
            <a:t>Получение дистиллированной воды</a:t>
          </a:r>
          <a:endParaRPr lang="en-US" sz="1600" kern="1200" dirty="0">
            <a:solidFill>
              <a:srgbClr val="0D0D0D"/>
            </a:solidFill>
            <a:latin typeface="Times New Roman"/>
            <a:cs typeface="Times New Roman"/>
          </a:endParaRPr>
        </a:p>
      </dsp:txBody>
      <dsp:txXfrm>
        <a:off x="6765537" y="3698835"/>
        <a:ext cx="1017618" cy="2126736"/>
      </dsp:txXfrm>
    </dsp:sp>
    <dsp:sp modelId="{2F7F3862-660A-004B-BE5D-8C20C848E6BB}">
      <dsp:nvSpPr>
        <dsp:cNvPr id="0" name=""/>
        <dsp:cNvSpPr/>
      </dsp:nvSpPr>
      <dsp:spPr>
        <a:xfrm>
          <a:off x="7934920" y="2219968"/>
          <a:ext cx="1080938" cy="99119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alpha val="5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tint val="50000"/>
                <a:alpha val="10000"/>
                <a:satMod val="150000"/>
              </a:schemeClr>
            </a:duotone>
          </a:blip>
          <a:stretch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092962-DDC3-2448-8DA9-2FD977C57C90}">
      <dsp:nvSpPr>
        <dsp:cNvPr id="0" name=""/>
        <dsp:cNvSpPr/>
      </dsp:nvSpPr>
      <dsp:spPr>
        <a:xfrm>
          <a:off x="8055024" y="2334067"/>
          <a:ext cx="1080938" cy="991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D0D0D"/>
              </a:solidFill>
              <a:latin typeface="Times New Roman"/>
              <a:cs typeface="Times New Roman"/>
            </a:rPr>
            <a:t>Хроматография</a:t>
          </a:r>
          <a:endParaRPr lang="en-US" sz="1600" kern="1200" dirty="0">
            <a:solidFill>
              <a:srgbClr val="0D0D0D"/>
            </a:solidFill>
            <a:latin typeface="Times New Roman"/>
            <a:cs typeface="Times New Roman"/>
          </a:endParaRPr>
        </a:p>
      </dsp:txBody>
      <dsp:txXfrm>
        <a:off x="8084055" y="2363098"/>
        <a:ext cx="1022876" cy="933135"/>
      </dsp:txXfrm>
    </dsp:sp>
    <dsp:sp modelId="{4EE6A16D-7754-254E-9689-0AC95B69B55B}">
      <dsp:nvSpPr>
        <dsp:cNvPr id="0" name=""/>
        <dsp:cNvSpPr/>
      </dsp:nvSpPr>
      <dsp:spPr>
        <a:xfrm>
          <a:off x="7934920" y="3525538"/>
          <a:ext cx="1080938" cy="223793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alpha val="5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tint val="50000"/>
                <a:alpha val="10000"/>
                <a:satMod val="150000"/>
              </a:schemeClr>
            </a:duotone>
          </a:blip>
          <a:stretch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BE2A15-5AE4-3C49-ADD8-14DEEA1C4B9C}">
      <dsp:nvSpPr>
        <dsp:cNvPr id="0" name=""/>
        <dsp:cNvSpPr/>
      </dsp:nvSpPr>
      <dsp:spPr>
        <a:xfrm>
          <a:off x="8055024" y="3639637"/>
          <a:ext cx="1080938" cy="2237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strike="noStrike" kern="1200" dirty="0" smtClean="0">
              <a:solidFill>
                <a:srgbClr val="0D0D0D"/>
              </a:solidFill>
              <a:latin typeface="Times New Roman"/>
              <a:cs typeface="Times New Roman"/>
            </a:rPr>
            <a:t>Разделение и очистка различных лекарственных средств</a:t>
          </a:r>
          <a:endParaRPr lang="en-US" sz="1600" strike="noStrike" kern="1200" dirty="0">
            <a:solidFill>
              <a:srgbClr val="0D0D0D"/>
            </a:solidFill>
            <a:latin typeface="Times New Roman"/>
            <a:cs typeface="Times New Roman"/>
          </a:endParaRPr>
        </a:p>
      </dsp:txBody>
      <dsp:txXfrm>
        <a:off x="8086684" y="3671297"/>
        <a:ext cx="1017618" cy="2174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CE83-315C-E142-9FF9-F726B22E2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CE83-315C-E142-9FF9-F726B22E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CE83-315C-E142-9FF9-F726B22E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CE83-315C-E142-9FF9-F726B22E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CE83-315C-E142-9FF9-F726B22E2A5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CE83-315C-E142-9FF9-F726B22E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CE83-315C-E142-9FF9-F726B22E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CE83-315C-E142-9FF9-F726B22E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6007CE83-315C-E142-9FF9-F726B22E2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007CE83-315C-E142-9FF9-F726B22E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CE83-315C-E142-9FF9-F726B22E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CE83-315C-E142-9FF9-F726B22E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, вверху и в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CE83-315C-E142-9FF9-F726B22E2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CE83-315C-E142-9FF9-F726B22E2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  <p:hf sldNum="0"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CE83-315C-E142-9FF9-F726B22E2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  <p:hf sldNum="0" hdr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007CE83-315C-E142-9FF9-F726B22E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828800"/>
            <a:ext cx="5257800" cy="1371600"/>
          </a:xfrm>
        </p:spPr>
        <p:txBody>
          <a:bodyPr/>
          <a:lstStyle/>
          <a:p>
            <a:r>
              <a:rPr lang="ru-RU" sz="4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Чистые вещества и смеси</a:t>
            </a:r>
            <a:endParaRPr lang="en-US" sz="4800" dirty="0">
              <a:solidFill>
                <a:schemeClr val="tx2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228600" y="5181600"/>
            <a:ext cx="8686800" cy="1371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D0D0D"/>
                </a:solidFill>
                <a:latin typeface="Times New Roman"/>
                <a:cs typeface="Times New Roman"/>
              </a:rPr>
              <a:t>Опорный конспект</a:t>
            </a:r>
          </a:p>
          <a:p>
            <a:r>
              <a:rPr lang="ru-RU" dirty="0" err="1" smtClean="0">
                <a:solidFill>
                  <a:srgbClr val="0D0D0D"/>
                </a:solidFill>
                <a:latin typeface="Times New Roman"/>
                <a:cs typeface="Times New Roman"/>
              </a:rPr>
              <a:t>Деревяно</a:t>
            </a:r>
            <a:r>
              <a:rPr lang="ru-RU" dirty="0" smtClean="0">
                <a:solidFill>
                  <a:srgbClr val="0D0D0D"/>
                </a:solidFill>
                <a:latin typeface="Times New Roman"/>
                <a:cs typeface="Times New Roman"/>
              </a:rPr>
              <a:t> Виталий Валерьевич</a:t>
            </a:r>
            <a:endParaRPr lang="en-US" dirty="0">
              <a:solidFill>
                <a:srgbClr val="0D0D0D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6325"/>
            <a:ext cx="9144000" cy="5248275"/>
          </a:xfrm>
        </p:spPr>
        <p:txBody>
          <a:bodyPr/>
          <a:lstStyle/>
          <a:p>
            <a:r>
              <a:rPr lang="ru-RU" b="0" dirty="0" smtClean="0">
                <a:solidFill>
                  <a:srgbClr val="0D0D0D"/>
                </a:solidFill>
                <a:latin typeface="Times New Roman"/>
                <a:cs typeface="Times New Roman"/>
              </a:rPr>
              <a:t>В природе вещества встречаются преимущественно в виде смесей.</a:t>
            </a:r>
          </a:p>
          <a:p>
            <a:r>
              <a:rPr lang="ru-RU" b="0" dirty="0" smtClean="0">
                <a:solidFill>
                  <a:srgbClr val="0D0D0D"/>
                </a:solidFill>
                <a:latin typeface="Times New Roman"/>
                <a:cs typeface="Times New Roman"/>
              </a:rPr>
              <a:t>Однородными называют такие, смеси в которых даже с помощью микроскопа нельзя обнаружить частицы веществ, входящих в смесь.</a:t>
            </a:r>
          </a:p>
          <a:p>
            <a:r>
              <a:rPr lang="ru-RU" b="0" dirty="0" smtClean="0">
                <a:solidFill>
                  <a:srgbClr val="0D0D0D"/>
                </a:solidFill>
                <a:latin typeface="Times New Roman"/>
                <a:cs typeface="Times New Roman"/>
              </a:rPr>
              <a:t>Неоднородными называют такие смеси, в которых невооруженным взглядом или при помощи микроскопа можно заметить частицы веществ, составляющих смесь.</a:t>
            </a:r>
          </a:p>
          <a:p>
            <a:r>
              <a:rPr lang="ru-RU" b="0" dirty="0" smtClean="0">
                <a:solidFill>
                  <a:srgbClr val="0D0D0D"/>
                </a:solidFill>
                <a:latin typeface="Times New Roman"/>
                <a:cs typeface="Times New Roman"/>
              </a:rPr>
              <a:t>Чистыми называют вещества, которые обладают постоянными физическими свойствами (дистиллированная вода)</a:t>
            </a:r>
          </a:p>
          <a:p>
            <a:pPr>
              <a:buNone/>
            </a:pPr>
            <a:endParaRPr lang="en-US" b="0" dirty="0">
              <a:solidFill>
                <a:srgbClr val="0D0D0D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>
              <a:latin typeface="Verdana" pitchFamily="-65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>
              <a:latin typeface="Verdana" pitchFamily="-65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238250" y="3552825"/>
            <a:ext cx="20383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Однородные</a:t>
            </a:r>
          </a:p>
          <a:p>
            <a:pPr eaLnBrk="0" hangingPunct="0"/>
            <a:r>
              <a:rPr lang="ru-RU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(раствор поваренной соли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NaCl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-хлорид натрия, сахар в воде)</a:t>
            </a:r>
            <a:endParaRPr lang="en-US" sz="20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2714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271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886200" y="1828800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Смеси</a:t>
            </a:r>
            <a:endParaRPr lang="en-US" sz="24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734050" y="3581400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Неоднородные</a:t>
            </a:r>
          </a:p>
          <a:p>
            <a:pPr eaLnBrk="0" hangingPunct="0"/>
            <a:r>
              <a:rPr lang="ru-RU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( смесь поваренной соли с песком, глины с водой)</a:t>
            </a:r>
            <a:endParaRPr lang="en-US" sz="20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9088"/>
            <a:ext cx="9144000" cy="563562"/>
          </a:xfrm>
        </p:spPr>
        <p:txBody>
          <a:bodyPr/>
          <a:lstStyle/>
          <a:p>
            <a:r>
              <a:rPr lang="ru-RU" sz="2800" dirty="0" smtClean="0">
                <a:solidFill>
                  <a:srgbClr val="0D0D0D"/>
                </a:solidFill>
                <a:latin typeface="Times New Roman"/>
                <a:cs typeface="Times New Roman"/>
              </a:rPr>
              <a:t>Основные способы разделения смесей (очистки веществ)</a:t>
            </a:r>
            <a:endParaRPr lang="en-US" sz="2800" dirty="0">
              <a:solidFill>
                <a:srgbClr val="0D0D0D"/>
              </a:solidFill>
              <a:latin typeface="Times New Roman"/>
              <a:cs typeface="Times New Roman"/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1"/>
                </a:cubicBezTo>
                <a:cubicBezTo>
                  <a:pt x="16524" y="321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0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4"/>
                  <a:pt x="10855" y="10769"/>
                  <a:pt x="10855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36000"/>
                </a:schemeClr>
              </a:gs>
              <a:gs pos="100000">
                <a:schemeClr val="hlink">
                  <a:gamma/>
                  <a:tint val="33725"/>
                  <a:invGamma/>
                </a:schemeClr>
              </a:gs>
            </a:gsLst>
            <a:lin ang="5400000" scaled="1"/>
          </a:gradFill>
          <a:ln w="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1822450" y="5099050"/>
            <a:ext cx="4419600" cy="50800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ru-RU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Дистилляция</a:t>
            </a:r>
            <a:endParaRPr lang="en-US" b="1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317750" y="4271963"/>
            <a:ext cx="4419600" cy="50800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ru-RU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Выпаривание. Кристаллизация</a:t>
            </a:r>
            <a:endParaRPr lang="en-US" b="1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438400" y="3459163"/>
            <a:ext cx="4419600" cy="50800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ru-RU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Действие магнитом</a:t>
            </a:r>
            <a:endParaRPr lang="en-US" b="1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2286000" y="2590800"/>
            <a:ext cx="4419600" cy="50800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ru-RU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Фильтрование</a:t>
            </a:r>
            <a:endParaRPr lang="en-US" b="1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1765300" y="1820863"/>
            <a:ext cx="4419600" cy="50800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ru-RU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Отстаивание</a:t>
            </a:r>
            <a:endParaRPr lang="en-US" b="1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grpSp>
        <p:nvGrpSpPr>
          <p:cNvPr id="70709" name="Group 53"/>
          <p:cNvGrpSpPr>
            <a:grpSpLocks/>
          </p:cNvGrpSpPr>
          <p:nvPr/>
        </p:nvGrpSpPr>
        <p:grpSpPr bwMode="auto">
          <a:xfrm>
            <a:off x="1447800" y="1909763"/>
            <a:ext cx="381000" cy="381000"/>
            <a:chOff x="2078" y="1680"/>
            <a:chExt cx="1615" cy="1615"/>
          </a:xfrm>
        </p:grpSpPr>
        <p:sp>
          <p:nvSpPr>
            <p:cNvPr id="70710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11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0713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0715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0716" name="Group 60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7071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18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0723" name="Group 67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70724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0727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0729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0730" name="Group 74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70731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32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0734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0736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0737" name="Group 81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8" name="AutoShape 48"/>
          <p:cNvSpPr>
            <a:spLocks noChangeArrowheads="1"/>
          </p:cNvSpPr>
          <p:nvPr/>
        </p:nvSpPr>
        <p:spPr bwMode="gray">
          <a:xfrm>
            <a:off x="1371600" y="5715000"/>
            <a:ext cx="4419600" cy="50800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ru-RU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Хроматография</a:t>
            </a:r>
            <a:endParaRPr lang="en-US" b="1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Основные способы разделения веществ</a:t>
            </a: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762000"/>
          <a:ext cx="9144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D0D0D"/>
                </a:solidFill>
                <a:latin typeface="Times New Roman"/>
                <a:cs typeface="Times New Roman"/>
              </a:rPr>
              <a:t>Выделение веществ из неоднородной смеси</a:t>
            </a:r>
            <a:endParaRPr lang="en-US" sz="3200" dirty="0">
              <a:solidFill>
                <a:srgbClr val="0D0D0D"/>
              </a:solidFill>
              <a:latin typeface="Times New Roman"/>
              <a:cs typeface="Times New Roman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619125" y="1392238"/>
            <a:ext cx="7824788" cy="485298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900" b="0" dirty="0" smtClean="0">
                <a:solidFill>
                  <a:srgbClr val="0D0D0D"/>
                </a:solidFill>
                <a:latin typeface="Times New Roman"/>
                <a:cs typeface="Times New Roman"/>
              </a:rPr>
              <a:t>Отстаивание- выделение вещества из неоднородной смеси, образованной нерастворимыми в воде вещесвтвами с различной плотностью, скоростью и малорастворимыми друг в друге жидкостями с различной плотностью</a:t>
            </a:r>
          </a:p>
          <a:p>
            <a:pPr>
              <a:lnSpc>
                <a:spcPct val="80000"/>
              </a:lnSpc>
            </a:pPr>
            <a:r>
              <a:rPr lang="ru-RU" sz="2900" b="0" dirty="0" smtClean="0">
                <a:solidFill>
                  <a:srgbClr val="0D0D0D"/>
                </a:solidFill>
                <a:latin typeface="Times New Roman"/>
                <a:cs typeface="Times New Roman"/>
              </a:rPr>
              <a:t>Фильтрование- выделение веществ из неоднородной смеси, образованной растворимыми и нерастворимыми в воде веществами</a:t>
            </a:r>
          </a:p>
          <a:p>
            <a:pPr>
              <a:lnSpc>
                <a:spcPct val="80000"/>
              </a:lnSpc>
            </a:pPr>
            <a:r>
              <a:rPr lang="ru-RU" sz="2900" b="0" dirty="0" smtClean="0">
                <a:solidFill>
                  <a:srgbClr val="0D0D0D"/>
                </a:solidFill>
                <a:latin typeface="Times New Roman"/>
                <a:cs typeface="Times New Roman"/>
              </a:rPr>
              <a:t>Действие магнитом- выделение из неоднородной смеси веществ, способных к намагничиванию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 smtClean="0">
                <a:solidFill>
                  <a:srgbClr val="0D0D0D"/>
                </a:solidFill>
                <a:latin typeface="Times New Roman"/>
                <a:cs typeface="Times New Roman"/>
              </a:rPr>
              <a:t>Выпаривание. Кристаллизация</a:t>
            </a:r>
          </a:p>
          <a:p>
            <a:r>
              <a:rPr lang="ru-RU" b="0" dirty="0" smtClean="0">
                <a:solidFill>
                  <a:srgbClr val="0D0D0D"/>
                </a:solidFill>
                <a:latin typeface="Times New Roman"/>
                <a:cs typeface="Times New Roman"/>
              </a:rPr>
              <a:t>Дистилляция- разделение смеси основан на различии в температурах кипения растворимых друг в друге компонентов. Прием разделения однордных смесей путем испарения летучих жидкостей с последующей конденсацией их паров.</a:t>
            </a:r>
          </a:p>
          <a:p>
            <a:r>
              <a:rPr lang="ru-RU" b="0" dirty="0" smtClean="0">
                <a:solidFill>
                  <a:srgbClr val="0D0D0D"/>
                </a:solidFill>
                <a:latin typeface="Times New Roman"/>
                <a:cs typeface="Times New Roman"/>
              </a:rPr>
              <a:t>Хроматография- способ основан на различном поглощении разделяемых веществ поверхностью другого вещества</a:t>
            </a:r>
            <a:endParaRPr lang="en-US" b="0" dirty="0">
              <a:solidFill>
                <a:srgbClr val="0D0D0D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Бизнес">
  <a:themeElements>
    <a:clrScheme name="Бизнес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Бизнес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Бизнес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Бизнес.thmx</Template>
  <TotalTime>511</TotalTime>
  <Words>274</Words>
  <Application>Microsoft Macintosh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Бизнес</vt:lpstr>
      <vt:lpstr>Чистые вещества и смеси</vt:lpstr>
      <vt:lpstr>Презентация PowerPoint</vt:lpstr>
      <vt:lpstr>Презентация PowerPoint</vt:lpstr>
      <vt:lpstr>Основные способы разделения смесей (очистки веществ)</vt:lpstr>
      <vt:lpstr>Основные способы разделения веществ</vt:lpstr>
      <vt:lpstr>Выделение веществ из неоднородной смеси</vt:lpstr>
      <vt:lpstr>Презентация PowerPoint</vt:lpstr>
    </vt:vector>
  </TitlesOfParts>
  <Company>Guilddesign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Sung Ha, Park</dc:creator>
  <cp:lastModifiedBy>Виталий Деревянко</cp:lastModifiedBy>
  <cp:revision>63</cp:revision>
  <dcterms:created xsi:type="dcterms:W3CDTF">2008-09-08T15:20:34Z</dcterms:created>
  <dcterms:modified xsi:type="dcterms:W3CDTF">2011-11-26T21:08:55Z</dcterms:modified>
</cp:coreProperties>
</file>