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2" r:id="rId5"/>
    <p:sldId id="259" r:id="rId6"/>
    <p:sldId id="260" r:id="rId7"/>
    <p:sldId id="261" r:id="rId8"/>
    <p:sldId id="258" r:id="rId9"/>
    <p:sldId id="263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1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167C14-780F-4D0A-8B0F-A21FE6341701}" type="doc">
      <dgm:prSet loTypeId="urn:microsoft.com/office/officeart/2005/8/layout/hierarchy4" loCatId="hierarchy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084C2797-30D0-4DEB-9229-4822E7D9202C}">
      <dgm:prSet phldrT="[Текст]"/>
      <dgm:spPr/>
      <dgm:t>
        <a:bodyPr/>
        <a:lstStyle/>
        <a:p>
          <a:r>
            <a:rPr lang="en-US" dirty="0" smtClean="0"/>
            <a:t>Newspapers </a:t>
          </a:r>
          <a:endParaRPr lang="ru-RU" dirty="0"/>
        </a:p>
      </dgm:t>
    </dgm:pt>
    <dgm:pt modelId="{B778744F-2F43-4517-A17E-8031946827D1}" type="parTrans" cxnId="{E0A0D7B1-3FC1-4DE8-8BCB-2390C576E020}">
      <dgm:prSet/>
      <dgm:spPr/>
      <dgm:t>
        <a:bodyPr/>
        <a:lstStyle/>
        <a:p>
          <a:endParaRPr lang="ru-RU"/>
        </a:p>
      </dgm:t>
    </dgm:pt>
    <dgm:pt modelId="{5B3C3BB6-E4B8-4434-86E2-777282E58020}" type="sibTrans" cxnId="{E0A0D7B1-3FC1-4DE8-8BCB-2390C576E020}">
      <dgm:prSet/>
      <dgm:spPr/>
      <dgm:t>
        <a:bodyPr/>
        <a:lstStyle/>
        <a:p>
          <a:endParaRPr lang="ru-RU"/>
        </a:p>
      </dgm:t>
    </dgm:pt>
    <dgm:pt modelId="{77A535A7-B3F0-4951-B035-77B918CC4952}">
      <dgm:prSet phldrT="[Текст]" custT="1"/>
      <dgm:spPr/>
      <dgm:t>
        <a:bodyPr/>
        <a:lstStyle/>
        <a:p>
          <a:r>
            <a:rPr lang="en-US" sz="6600" dirty="0" smtClean="0"/>
            <a:t>National </a:t>
          </a:r>
          <a:endParaRPr lang="ru-RU" sz="6600" dirty="0"/>
        </a:p>
      </dgm:t>
    </dgm:pt>
    <dgm:pt modelId="{8C0D8CDA-B5FA-4509-906A-53643E14AD3F}" type="parTrans" cxnId="{0EC1A48E-9683-49D2-9313-2FE7D0FDBE32}">
      <dgm:prSet/>
      <dgm:spPr/>
      <dgm:t>
        <a:bodyPr/>
        <a:lstStyle/>
        <a:p>
          <a:endParaRPr lang="ru-RU"/>
        </a:p>
      </dgm:t>
    </dgm:pt>
    <dgm:pt modelId="{A88A4EF9-F6A2-47EC-8C0F-2B937394578A}" type="sibTrans" cxnId="{0EC1A48E-9683-49D2-9313-2FE7D0FDBE32}">
      <dgm:prSet/>
      <dgm:spPr/>
      <dgm:t>
        <a:bodyPr/>
        <a:lstStyle/>
        <a:p>
          <a:endParaRPr lang="ru-RU"/>
        </a:p>
      </dgm:t>
    </dgm:pt>
    <dgm:pt modelId="{924116DC-7177-43FD-91C6-D61B39FFE9ED}">
      <dgm:prSet phldrT="[Текст]" custT="1"/>
      <dgm:spPr/>
      <dgm:t>
        <a:bodyPr/>
        <a:lstStyle/>
        <a:p>
          <a:r>
            <a:rPr lang="en-US" sz="4000" dirty="0" smtClean="0"/>
            <a:t>Quality </a:t>
          </a:r>
          <a:endParaRPr lang="ru-RU" sz="4000" dirty="0"/>
        </a:p>
      </dgm:t>
    </dgm:pt>
    <dgm:pt modelId="{4663DD62-3DD5-49F7-8664-B0A17C46264E}" type="parTrans" cxnId="{41E999D4-37D6-465B-8422-45B2E0A60DAF}">
      <dgm:prSet/>
      <dgm:spPr/>
      <dgm:t>
        <a:bodyPr/>
        <a:lstStyle/>
        <a:p>
          <a:endParaRPr lang="ru-RU"/>
        </a:p>
      </dgm:t>
    </dgm:pt>
    <dgm:pt modelId="{474DD495-540E-4B47-9F13-FF57315F8713}" type="sibTrans" cxnId="{41E999D4-37D6-465B-8422-45B2E0A60DAF}">
      <dgm:prSet/>
      <dgm:spPr/>
      <dgm:t>
        <a:bodyPr/>
        <a:lstStyle/>
        <a:p>
          <a:endParaRPr lang="ru-RU"/>
        </a:p>
      </dgm:t>
    </dgm:pt>
    <dgm:pt modelId="{124884C2-6730-4887-9EC4-131CA8EE96E7}">
      <dgm:prSet phldrT="[Текст]" custT="1"/>
      <dgm:spPr/>
      <dgm:t>
        <a:bodyPr/>
        <a:lstStyle/>
        <a:p>
          <a:r>
            <a:rPr lang="en-US" sz="3600" dirty="0" smtClean="0"/>
            <a:t>Tabloids</a:t>
          </a:r>
          <a:endParaRPr lang="ru-RU" sz="3600" dirty="0"/>
        </a:p>
      </dgm:t>
    </dgm:pt>
    <dgm:pt modelId="{4E425212-4E14-465E-BC5E-4A9769EB19FB}" type="parTrans" cxnId="{76CE24D9-3C0B-4E10-B8C4-16589BEC761E}">
      <dgm:prSet/>
      <dgm:spPr/>
      <dgm:t>
        <a:bodyPr/>
        <a:lstStyle/>
        <a:p>
          <a:endParaRPr lang="ru-RU"/>
        </a:p>
      </dgm:t>
    </dgm:pt>
    <dgm:pt modelId="{D8BD9C64-8E14-404B-8F5B-FA2CDD890C99}" type="sibTrans" cxnId="{76CE24D9-3C0B-4E10-B8C4-16589BEC761E}">
      <dgm:prSet/>
      <dgm:spPr/>
      <dgm:t>
        <a:bodyPr/>
        <a:lstStyle/>
        <a:p>
          <a:endParaRPr lang="ru-RU"/>
        </a:p>
      </dgm:t>
    </dgm:pt>
    <dgm:pt modelId="{56B55256-CACA-40FF-838C-0B8101E4435C}">
      <dgm:prSet phldrT="[Текст]"/>
      <dgm:spPr/>
      <dgm:t>
        <a:bodyPr/>
        <a:lstStyle/>
        <a:p>
          <a:r>
            <a:rPr lang="en-US" dirty="0" smtClean="0"/>
            <a:t>Local </a:t>
          </a:r>
          <a:endParaRPr lang="ru-RU" dirty="0"/>
        </a:p>
      </dgm:t>
    </dgm:pt>
    <dgm:pt modelId="{54C4475F-6ACD-440A-8720-56C4423770FD}" type="parTrans" cxnId="{A4A746E3-9808-421D-9DC6-65BCFDDE9FDF}">
      <dgm:prSet/>
      <dgm:spPr/>
      <dgm:t>
        <a:bodyPr/>
        <a:lstStyle/>
        <a:p>
          <a:endParaRPr lang="ru-RU"/>
        </a:p>
      </dgm:t>
    </dgm:pt>
    <dgm:pt modelId="{47506F11-AF99-45C0-A66C-78CE8A265D5B}" type="sibTrans" cxnId="{A4A746E3-9808-421D-9DC6-65BCFDDE9FDF}">
      <dgm:prSet/>
      <dgm:spPr/>
      <dgm:t>
        <a:bodyPr/>
        <a:lstStyle/>
        <a:p>
          <a:endParaRPr lang="ru-RU"/>
        </a:p>
      </dgm:t>
    </dgm:pt>
    <dgm:pt modelId="{D666C27A-0B9F-4127-8594-FA845E955953}">
      <dgm:prSet phldrT="[Текст]"/>
      <dgm:spPr/>
      <dgm:t>
        <a:bodyPr/>
        <a:lstStyle/>
        <a:p>
          <a:r>
            <a:rPr lang="en-US" dirty="0" smtClean="0"/>
            <a:t>Daily </a:t>
          </a:r>
          <a:endParaRPr lang="ru-RU" dirty="0"/>
        </a:p>
      </dgm:t>
    </dgm:pt>
    <dgm:pt modelId="{A93D5568-0698-4CCE-9C22-590B6B4D6DC7}" type="parTrans" cxnId="{DD38AAB5-202F-4769-BBA9-F8B6DE453CBF}">
      <dgm:prSet/>
      <dgm:spPr/>
      <dgm:t>
        <a:bodyPr/>
        <a:lstStyle/>
        <a:p>
          <a:endParaRPr lang="ru-RU"/>
        </a:p>
      </dgm:t>
    </dgm:pt>
    <dgm:pt modelId="{CE5029A3-3236-40E1-AB53-3CD99AC5AE2D}" type="sibTrans" cxnId="{DD38AAB5-202F-4769-BBA9-F8B6DE453CBF}">
      <dgm:prSet/>
      <dgm:spPr/>
      <dgm:t>
        <a:bodyPr/>
        <a:lstStyle/>
        <a:p>
          <a:endParaRPr lang="ru-RU"/>
        </a:p>
      </dgm:t>
    </dgm:pt>
    <dgm:pt modelId="{4296CAF6-DEB6-45EA-B4EC-1AACF3400873}">
      <dgm:prSet phldrT="[Текст]"/>
      <dgm:spPr/>
      <dgm:t>
        <a:bodyPr/>
        <a:lstStyle/>
        <a:p>
          <a:r>
            <a:rPr lang="en-US" dirty="0" smtClean="0"/>
            <a:t>Sunday</a:t>
          </a:r>
          <a:endParaRPr lang="ru-RU" dirty="0"/>
        </a:p>
      </dgm:t>
    </dgm:pt>
    <dgm:pt modelId="{2B7FD57B-E229-4245-A4B9-1E35D488467F}" type="parTrans" cxnId="{73439BD2-2DD3-40F8-BA61-A13A81D96E21}">
      <dgm:prSet/>
      <dgm:spPr/>
      <dgm:t>
        <a:bodyPr/>
        <a:lstStyle/>
        <a:p>
          <a:endParaRPr lang="ru-RU"/>
        </a:p>
      </dgm:t>
    </dgm:pt>
    <dgm:pt modelId="{2995CE27-E260-4029-A6A3-1D27BD4B3C84}" type="sibTrans" cxnId="{73439BD2-2DD3-40F8-BA61-A13A81D96E21}">
      <dgm:prSet/>
      <dgm:spPr/>
      <dgm:t>
        <a:bodyPr/>
        <a:lstStyle/>
        <a:p>
          <a:endParaRPr lang="ru-RU"/>
        </a:p>
      </dgm:t>
    </dgm:pt>
    <dgm:pt modelId="{F48F15A9-7507-45E4-BFAF-0856CC239D22}" type="pres">
      <dgm:prSet presAssocID="{4E167C14-780F-4D0A-8B0F-A21FE634170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0EA0B7A-2839-4914-A5AB-E1736306CF93}" type="pres">
      <dgm:prSet presAssocID="{084C2797-30D0-4DEB-9229-4822E7D9202C}" presName="vertOne" presStyleCnt="0"/>
      <dgm:spPr/>
    </dgm:pt>
    <dgm:pt modelId="{FAEE038C-956B-465F-A37E-8E8A5E26D474}" type="pres">
      <dgm:prSet presAssocID="{084C2797-30D0-4DEB-9229-4822E7D9202C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2015E3-8B3E-4C5F-9AF4-BD4B2AC72963}" type="pres">
      <dgm:prSet presAssocID="{084C2797-30D0-4DEB-9229-4822E7D9202C}" presName="parTransOne" presStyleCnt="0"/>
      <dgm:spPr/>
    </dgm:pt>
    <dgm:pt modelId="{CAE67774-D038-4721-9263-4FD9359587D3}" type="pres">
      <dgm:prSet presAssocID="{084C2797-30D0-4DEB-9229-4822E7D9202C}" presName="horzOne" presStyleCnt="0"/>
      <dgm:spPr/>
    </dgm:pt>
    <dgm:pt modelId="{FC7282E3-6C42-4A19-A316-ABD619EBA43F}" type="pres">
      <dgm:prSet presAssocID="{77A535A7-B3F0-4951-B035-77B918CC4952}" presName="vertTwo" presStyleCnt="0"/>
      <dgm:spPr/>
    </dgm:pt>
    <dgm:pt modelId="{2D60D27A-EDDF-4BD9-82E5-56E720B3B586}" type="pres">
      <dgm:prSet presAssocID="{77A535A7-B3F0-4951-B035-77B918CC4952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1BE161-A3F0-43F2-B895-288555F77A65}" type="pres">
      <dgm:prSet presAssocID="{77A535A7-B3F0-4951-B035-77B918CC4952}" presName="parTransTwo" presStyleCnt="0"/>
      <dgm:spPr/>
    </dgm:pt>
    <dgm:pt modelId="{AFD5A86E-FC8E-412B-A76E-6F3998459413}" type="pres">
      <dgm:prSet presAssocID="{77A535A7-B3F0-4951-B035-77B918CC4952}" presName="horzTwo" presStyleCnt="0"/>
      <dgm:spPr/>
    </dgm:pt>
    <dgm:pt modelId="{71F43CE7-EEF2-4D0D-A97C-813B1F673993}" type="pres">
      <dgm:prSet presAssocID="{924116DC-7177-43FD-91C6-D61B39FFE9ED}" presName="vertThree" presStyleCnt="0"/>
      <dgm:spPr/>
    </dgm:pt>
    <dgm:pt modelId="{A2BE22AA-4F96-432F-AAC0-0002C2627478}" type="pres">
      <dgm:prSet presAssocID="{924116DC-7177-43FD-91C6-D61B39FFE9ED}" presName="txThree" presStyleLbl="node3" presStyleIdx="0" presStyleCnt="4" custScaleX="1261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BA75FE-50FE-41D2-9D46-0AE4AC520C78}" type="pres">
      <dgm:prSet presAssocID="{924116DC-7177-43FD-91C6-D61B39FFE9ED}" presName="horzThree" presStyleCnt="0"/>
      <dgm:spPr/>
    </dgm:pt>
    <dgm:pt modelId="{1B28FB97-9250-4C9F-BD05-CB2C6B5A61BD}" type="pres">
      <dgm:prSet presAssocID="{474DD495-540E-4B47-9F13-FF57315F8713}" presName="sibSpaceThree" presStyleCnt="0"/>
      <dgm:spPr/>
    </dgm:pt>
    <dgm:pt modelId="{4CFBE5AB-C6FE-448E-8FC9-CDCAC791F2A3}" type="pres">
      <dgm:prSet presAssocID="{D666C27A-0B9F-4127-8594-FA845E955953}" presName="vertThree" presStyleCnt="0"/>
      <dgm:spPr/>
    </dgm:pt>
    <dgm:pt modelId="{D0936D2B-4E65-42ED-8672-41718671870A}" type="pres">
      <dgm:prSet presAssocID="{D666C27A-0B9F-4127-8594-FA845E955953}" presName="txThree" presStyleLbl="node3" presStyleIdx="1" presStyleCnt="4" custScaleX="71048" custScaleY="58754" custLinFactNeighborX="-12351" custLinFactNeighborY="19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B2813F-F610-4FA0-93EC-72F0C4ABAFD4}" type="pres">
      <dgm:prSet presAssocID="{D666C27A-0B9F-4127-8594-FA845E955953}" presName="horzThree" presStyleCnt="0"/>
      <dgm:spPr/>
    </dgm:pt>
    <dgm:pt modelId="{691FBFD1-A080-4049-8CC8-9978218F34E1}" type="pres">
      <dgm:prSet presAssocID="{CE5029A3-3236-40E1-AB53-3CD99AC5AE2D}" presName="sibSpaceThree" presStyleCnt="0"/>
      <dgm:spPr/>
    </dgm:pt>
    <dgm:pt modelId="{9A55805E-2FC8-41DD-AF8C-2C7F1A301A4D}" type="pres">
      <dgm:prSet presAssocID="{4296CAF6-DEB6-45EA-B4EC-1AACF3400873}" presName="vertThree" presStyleCnt="0"/>
      <dgm:spPr/>
    </dgm:pt>
    <dgm:pt modelId="{D0B53F7D-311A-4958-89E8-230C1B63614A}" type="pres">
      <dgm:prSet presAssocID="{4296CAF6-DEB6-45EA-B4EC-1AACF3400873}" presName="txThree" presStyleLbl="node3" presStyleIdx="2" presStyleCnt="4" custScaleX="79456" custScaleY="62614" custLinFactNeighborX="-22817" custLinFactNeighborY="336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3A9BCD-F943-4174-96DB-CA9453343672}" type="pres">
      <dgm:prSet presAssocID="{4296CAF6-DEB6-45EA-B4EC-1AACF3400873}" presName="horzThree" presStyleCnt="0"/>
      <dgm:spPr/>
    </dgm:pt>
    <dgm:pt modelId="{9441F279-41B0-4066-AE6A-7E62319CC1A9}" type="pres">
      <dgm:prSet presAssocID="{2995CE27-E260-4029-A6A3-1D27BD4B3C84}" presName="sibSpaceThree" presStyleCnt="0"/>
      <dgm:spPr/>
    </dgm:pt>
    <dgm:pt modelId="{0E46E0DB-BD93-43A0-BF6F-6033289BCA56}" type="pres">
      <dgm:prSet presAssocID="{124884C2-6730-4887-9EC4-131CA8EE96E7}" presName="vertThree" presStyleCnt="0"/>
      <dgm:spPr/>
    </dgm:pt>
    <dgm:pt modelId="{68B10F45-C1DE-491A-B874-0193745C5248}" type="pres">
      <dgm:prSet presAssocID="{124884C2-6730-4887-9EC4-131CA8EE96E7}" presName="txThree" presStyleLbl="node3" presStyleIdx="3" presStyleCnt="4" custScaleX="121405" custLinFactNeighborX="1049" custLinFactNeighborY="-20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890905-76F0-49CE-A57C-BF88F6D4BA8F}" type="pres">
      <dgm:prSet presAssocID="{124884C2-6730-4887-9EC4-131CA8EE96E7}" presName="horzThree" presStyleCnt="0"/>
      <dgm:spPr/>
    </dgm:pt>
    <dgm:pt modelId="{DF11F93C-6F70-44D3-B022-13D0C0F50825}" type="pres">
      <dgm:prSet presAssocID="{A88A4EF9-F6A2-47EC-8C0F-2B937394578A}" presName="sibSpaceTwo" presStyleCnt="0"/>
      <dgm:spPr/>
    </dgm:pt>
    <dgm:pt modelId="{544CE80A-26A6-4059-A0CD-79AA841D96E4}" type="pres">
      <dgm:prSet presAssocID="{56B55256-CACA-40FF-838C-0B8101E4435C}" presName="vertTwo" presStyleCnt="0"/>
      <dgm:spPr/>
    </dgm:pt>
    <dgm:pt modelId="{01B5F3DC-6B36-4040-9FAE-347464CFB7ED}" type="pres">
      <dgm:prSet presAssocID="{56B55256-CACA-40FF-838C-0B8101E4435C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8C31D0-D41C-46E1-A99C-1B980DDD8404}" type="pres">
      <dgm:prSet presAssocID="{56B55256-CACA-40FF-838C-0B8101E4435C}" presName="horzTwo" presStyleCnt="0"/>
      <dgm:spPr/>
    </dgm:pt>
  </dgm:ptLst>
  <dgm:cxnLst>
    <dgm:cxn modelId="{41E999D4-37D6-465B-8422-45B2E0A60DAF}" srcId="{77A535A7-B3F0-4951-B035-77B918CC4952}" destId="{924116DC-7177-43FD-91C6-D61B39FFE9ED}" srcOrd="0" destOrd="0" parTransId="{4663DD62-3DD5-49F7-8664-B0A17C46264E}" sibTransId="{474DD495-540E-4B47-9F13-FF57315F8713}"/>
    <dgm:cxn modelId="{73439BD2-2DD3-40F8-BA61-A13A81D96E21}" srcId="{77A535A7-B3F0-4951-B035-77B918CC4952}" destId="{4296CAF6-DEB6-45EA-B4EC-1AACF3400873}" srcOrd="2" destOrd="0" parTransId="{2B7FD57B-E229-4245-A4B9-1E35D488467F}" sibTransId="{2995CE27-E260-4029-A6A3-1D27BD4B3C84}"/>
    <dgm:cxn modelId="{385F890B-86E1-4F71-8C24-821E9A10BC8D}" type="presOf" srcId="{924116DC-7177-43FD-91C6-D61B39FFE9ED}" destId="{A2BE22AA-4F96-432F-AAC0-0002C2627478}" srcOrd="0" destOrd="0" presId="urn:microsoft.com/office/officeart/2005/8/layout/hierarchy4"/>
    <dgm:cxn modelId="{E0A0D7B1-3FC1-4DE8-8BCB-2390C576E020}" srcId="{4E167C14-780F-4D0A-8B0F-A21FE6341701}" destId="{084C2797-30D0-4DEB-9229-4822E7D9202C}" srcOrd="0" destOrd="0" parTransId="{B778744F-2F43-4517-A17E-8031946827D1}" sibTransId="{5B3C3BB6-E4B8-4434-86E2-777282E58020}"/>
    <dgm:cxn modelId="{5454D14A-B479-48C2-92D5-D1CE1CF93A85}" type="presOf" srcId="{4E167C14-780F-4D0A-8B0F-A21FE6341701}" destId="{F48F15A9-7507-45E4-BFAF-0856CC239D22}" srcOrd="0" destOrd="0" presId="urn:microsoft.com/office/officeart/2005/8/layout/hierarchy4"/>
    <dgm:cxn modelId="{0E1B5DE1-EA16-4C67-B143-69BDF32E05BA}" type="presOf" srcId="{124884C2-6730-4887-9EC4-131CA8EE96E7}" destId="{68B10F45-C1DE-491A-B874-0193745C5248}" srcOrd="0" destOrd="0" presId="urn:microsoft.com/office/officeart/2005/8/layout/hierarchy4"/>
    <dgm:cxn modelId="{37F54E66-7E1D-480B-A5D1-1EFAC76D4512}" type="presOf" srcId="{56B55256-CACA-40FF-838C-0B8101E4435C}" destId="{01B5F3DC-6B36-4040-9FAE-347464CFB7ED}" srcOrd="0" destOrd="0" presId="urn:microsoft.com/office/officeart/2005/8/layout/hierarchy4"/>
    <dgm:cxn modelId="{76CE24D9-3C0B-4E10-B8C4-16589BEC761E}" srcId="{77A535A7-B3F0-4951-B035-77B918CC4952}" destId="{124884C2-6730-4887-9EC4-131CA8EE96E7}" srcOrd="3" destOrd="0" parTransId="{4E425212-4E14-465E-BC5E-4A9769EB19FB}" sibTransId="{D8BD9C64-8E14-404B-8F5B-FA2CDD890C99}"/>
    <dgm:cxn modelId="{728CEBB4-0D72-432E-828B-0BCD6447D101}" type="presOf" srcId="{77A535A7-B3F0-4951-B035-77B918CC4952}" destId="{2D60D27A-EDDF-4BD9-82E5-56E720B3B586}" srcOrd="0" destOrd="0" presId="urn:microsoft.com/office/officeart/2005/8/layout/hierarchy4"/>
    <dgm:cxn modelId="{0EC1A48E-9683-49D2-9313-2FE7D0FDBE32}" srcId="{084C2797-30D0-4DEB-9229-4822E7D9202C}" destId="{77A535A7-B3F0-4951-B035-77B918CC4952}" srcOrd="0" destOrd="0" parTransId="{8C0D8CDA-B5FA-4509-906A-53643E14AD3F}" sibTransId="{A88A4EF9-F6A2-47EC-8C0F-2B937394578A}"/>
    <dgm:cxn modelId="{DD38AAB5-202F-4769-BBA9-F8B6DE453CBF}" srcId="{77A535A7-B3F0-4951-B035-77B918CC4952}" destId="{D666C27A-0B9F-4127-8594-FA845E955953}" srcOrd="1" destOrd="0" parTransId="{A93D5568-0698-4CCE-9C22-590B6B4D6DC7}" sibTransId="{CE5029A3-3236-40E1-AB53-3CD99AC5AE2D}"/>
    <dgm:cxn modelId="{679455A3-33D1-46C4-8FBF-CCC7E40F3F8C}" type="presOf" srcId="{D666C27A-0B9F-4127-8594-FA845E955953}" destId="{D0936D2B-4E65-42ED-8672-41718671870A}" srcOrd="0" destOrd="0" presId="urn:microsoft.com/office/officeart/2005/8/layout/hierarchy4"/>
    <dgm:cxn modelId="{73A2603E-6F58-4B0E-B9F8-9B5C5B81D869}" type="presOf" srcId="{084C2797-30D0-4DEB-9229-4822E7D9202C}" destId="{FAEE038C-956B-465F-A37E-8E8A5E26D474}" srcOrd="0" destOrd="0" presId="urn:microsoft.com/office/officeart/2005/8/layout/hierarchy4"/>
    <dgm:cxn modelId="{A4A746E3-9808-421D-9DC6-65BCFDDE9FDF}" srcId="{084C2797-30D0-4DEB-9229-4822E7D9202C}" destId="{56B55256-CACA-40FF-838C-0B8101E4435C}" srcOrd="1" destOrd="0" parTransId="{54C4475F-6ACD-440A-8720-56C4423770FD}" sibTransId="{47506F11-AF99-45C0-A66C-78CE8A265D5B}"/>
    <dgm:cxn modelId="{C813A2D0-58F2-4307-9FA0-F5E688C47A6B}" type="presOf" srcId="{4296CAF6-DEB6-45EA-B4EC-1AACF3400873}" destId="{D0B53F7D-311A-4958-89E8-230C1B63614A}" srcOrd="0" destOrd="0" presId="urn:microsoft.com/office/officeart/2005/8/layout/hierarchy4"/>
    <dgm:cxn modelId="{5C0B122A-4585-4D2F-96A4-C4B5D0C9F7CD}" type="presParOf" srcId="{F48F15A9-7507-45E4-BFAF-0856CC239D22}" destId="{F0EA0B7A-2839-4914-A5AB-E1736306CF93}" srcOrd="0" destOrd="0" presId="urn:microsoft.com/office/officeart/2005/8/layout/hierarchy4"/>
    <dgm:cxn modelId="{34C54921-9A12-44A0-A229-EE5CC976E56E}" type="presParOf" srcId="{F0EA0B7A-2839-4914-A5AB-E1736306CF93}" destId="{FAEE038C-956B-465F-A37E-8E8A5E26D474}" srcOrd="0" destOrd="0" presId="urn:microsoft.com/office/officeart/2005/8/layout/hierarchy4"/>
    <dgm:cxn modelId="{F4A6B8EF-3243-43FF-8B85-A2A14C85709B}" type="presParOf" srcId="{F0EA0B7A-2839-4914-A5AB-E1736306CF93}" destId="{852015E3-8B3E-4C5F-9AF4-BD4B2AC72963}" srcOrd="1" destOrd="0" presId="urn:microsoft.com/office/officeart/2005/8/layout/hierarchy4"/>
    <dgm:cxn modelId="{F4731559-8EC9-4600-84C1-23EEEDD06393}" type="presParOf" srcId="{F0EA0B7A-2839-4914-A5AB-E1736306CF93}" destId="{CAE67774-D038-4721-9263-4FD9359587D3}" srcOrd="2" destOrd="0" presId="urn:microsoft.com/office/officeart/2005/8/layout/hierarchy4"/>
    <dgm:cxn modelId="{45DF7D92-CC48-43CC-A723-77868C9AAC7D}" type="presParOf" srcId="{CAE67774-D038-4721-9263-4FD9359587D3}" destId="{FC7282E3-6C42-4A19-A316-ABD619EBA43F}" srcOrd="0" destOrd="0" presId="urn:microsoft.com/office/officeart/2005/8/layout/hierarchy4"/>
    <dgm:cxn modelId="{29B78AFD-04E5-400C-B533-B3A4A15B1483}" type="presParOf" srcId="{FC7282E3-6C42-4A19-A316-ABD619EBA43F}" destId="{2D60D27A-EDDF-4BD9-82E5-56E720B3B586}" srcOrd="0" destOrd="0" presId="urn:microsoft.com/office/officeart/2005/8/layout/hierarchy4"/>
    <dgm:cxn modelId="{7FBBA3C7-D70D-4871-8FC9-F79EC98A350F}" type="presParOf" srcId="{FC7282E3-6C42-4A19-A316-ABD619EBA43F}" destId="{3F1BE161-A3F0-43F2-B895-288555F77A65}" srcOrd="1" destOrd="0" presId="urn:microsoft.com/office/officeart/2005/8/layout/hierarchy4"/>
    <dgm:cxn modelId="{F0DC3B05-79FF-479A-B048-2134545FEC2A}" type="presParOf" srcId="{FC7282E3-6C42-4A19-A316-ABD619EBA43F}" destId="{AFD5A86E-FC8E-412B-A76E-6F3998459413}" srcOrd="2" destOrd="0" presId="urn:microsoft.com/office/officeart/2005/8/layout/hierarchy4"/>
    <dgm:cxn modelId="{8A5D2B44-D7C7-4C0C-ABBA-73C043886228}" type="presParOf" srcId="{AFD5A86E-FC8E-412B-A76E-6F3998459413}" destId="{71F43CE7-EEF2-4D0D-A97C-813B1F673993}" srcOrd="0" destOrd="0" presId="urn:microsoft.com/office/officeart/2005/8/layout/hierarchy4"/>
    <dgm:cxn modelId="{E4BBAA22-6E95-4389-BC30-C54557FED9B7}" type="presParOf" srcId="{71F43CE7-EEF2-4D0D-A97C-813B1F673993}" destId="{A2BE22AA-4F96-432F-AAC0-0002C2627478}" srcOrd="0" destOrd="0" presId="urn:microsoft.com/office/officeart/2005/8/layout/hierarchy4"/>
    <dgm:cxn modelId="{3C1E14E4-3476-4292-87BE-0C68F1FD37E2}" type="presParOf" srcId="{71F43CE7-EEF2-4D0D-A97C-813B1F673993}" destId="{49BA75FE-50FE-41D2-9D46-0AE4AC520C78}" srcOrd="1" destOrd="0" presId="urn:microsoft.com/office/officeart/2005/8/layout/hierarchy4"/>
    <dgm:cxn modelId="{3EF65EF7-2719-45BF-83BF-96816EACB447}" type="presParOf" srcId="{AFD5A86E-FC8E-412B-A76E-6F3998459413}" destId="{1B28FB97-9250-4C9F-BD05-CB2C6B5A61BD}" srcOrd="1" destOrd="0" presId="urn:microsoft.com/office/officeart/2005/8/layout/hierarchy4"/>
    <dgm:cxn modelId="{5191DE07-483A-40EF-ADFA-C49E481A0529}" type="presParOf" srcId="{AFD5A86E-FC8E-412B-A76E-6F3998459413}" destId="{4CFBE5AB-C6FE-448E-8FC9-CDCAC791F2A3}" srcOrd="2" destOrd="0" presId="urn:microsoft.com/office/officeart/2005/8/layout/hierarchy4"/>
    <dgm:cxn modelId="{54B55A50-F9A4-4B2B-8174-55037B2E0EE2}" type="presParOf" srcId="{4CFBE5AB-C6FE-448E-8FC9-CDCAC791F2A3}" destId="{D0936D2B-4E65-42ED-8672-41718671870A}" srcOrd="0" destOrd="0" presId="urn:microsoft.com/office/officeart/2005/8/layout/hierarchy4"/>
    <dgm:cxn modelId="{A8A03337-E13F-473F-8E3A-EEEE87A2CC9E}" type="presParOf" srcId="{4CFBE5AB-C6FE-448E-8FC9-CDCAC791F2A3}" destId="{F8B2813F-F610-4FA0-93EC-72F0C4ABAFD4}" srcOrd="1" destOrd="0" presId="urn:microsoft.com/office/officeart/2005/8/layout/hierarchy4"/>
    <dgm:cxn modelId="{22FAF6E5-313F-4B07-845A-16F947F80B0F}" type="presParOf" srcId="{AFD5A86E-FC8E-412B-A76E-6F3998459413}" destId="{691FBFD1-A080-4049-8CC8-9978218F34E1}" srcOrd="3" destOrd="0" presId="urn:microsoft.com/office/officeart/2005/8/layout/hierarchy4"/>
    <dgm:cxn modelId="{E30F2F1F-B0AB-40F3-AE9B-43549544872A}" type="presParOf" srcId="{AFD5A86E-FC8E-412B-A76E-6F3998459413}" destId="{9A55805E-2FC8-41DD-AF8C-2C7F1A301A4D}" srcOrd="4" destOrd="0" presId="urn:microsoft.com/office/officeart/2005/8/layout/hierarchy4"/>
    <dgm:cxn modelId="{A98D67CC-4D61-4160-941D-94884CE8B205}" type="presParOf" srcId="{9A55805E-2FC8-41DD-AF8C-2C7F1A301A4D}" destId="{D0B53F7D-311A-4958-89E8-230C1B63614A}" srcOrd="0" destOrd="0" presId="urn:microsoft.com/office/officeart/2005/8/layout/hierarchy4"/>
    <dgm:cxn modelId="{43B0DFC8-8B1A-415B-9F6D-4A13E55EA4D0}" type="presParOf" srcId="{9A55805E-2FC8-41DD-AF8C-2C7F1A301A4D}" destId="{4C3A9BCD-F943-4174-96DB-CA9453343672}" srcOrd="1" destOrd="0" presId="urn:microsoft.com/office/officeart/2005/8/layout/hierarchy4"/>
    <dgm:cxn modelId="{C5D7AA23-F0FC-4EB0-8797-EA8BEE347868}" type="presParOf" srcId="{AFD5A86E-FC8E-412B-A76E-6F3998459413}" destId="{9441F279-41B0-4066-AE6A-7E62319CC1A9}" srcOrd="5" destOrd="0" presId="urn:microsoft.com/office/officeart/2005/8/layout/hierarchy4"/>
    <dgm:cxn modelId="{5E6322F6-7BE7-4CDF-9715-6DB9CBF47305}" type="presParOf" srcId="{AFD5A86E-FC8E-412B-A76E-6F3998459413}" destId="{0E46E0DB-BD93-43A0-BF6F-6033289BCA56}" srcOrd="6" destOrd="0" presId="urn:microsoft.com/office/officeart/2005/8/layout/hierarchy4"/>
    <dgm:cxn modelId="{85EC2AB3-9084-4E9B-9679-3630EBC3E3F2}" type="presParOf" srcId="{0E46E0DB-BD93-43A0-BF6F-6033289BCA56}" destId="{68B10F45-C1DE-491A-B874-0193745C5248}" srcOrd="0" destOrd="0" presId="urn:microsoft.com/office/officeart/2005/8/layout/hierarchy4"/>
    <dgm:cxn modelId="{2472E2BE-9AD6-47DC-9D86-D67E42C06CD2}" type="presParOf" srcId="{0E46E0DB-BD93-43A0-BF6F-6033289BCA56}" destId="{13890905-76F0-49CE-A57C-BF88F6D4BA8F}" srcOrd="1" destOrd="0" presId="urn:microsoft.com/office/officeart/2005/8/layout/hierarchy4"/>
    <dgm:cxn modelId="{8F63251D-850C-4662-8BD0-9A6BB3175770}" type="presParOf" srcId="{CAE67774-D038-4721-9263-4FD9359587D3}" destId="{DF11F93C-6F70-44D3-B022-13D0C0F50825}" srcOrd="1" destOrd="0" presId="urn:microsoft.com/office/officeart/2005/8/layout/hierarchy4"/>
    <dgm:cxn modelId="{CC440A18-FAC2-4558-8879-2C6AA5230F19}" type="presParOf" srcId="{CAE67774-D038-4721-9263-4FD9359587D3}" destId="{544CE80A-26A6-4059-A0CD-79AA841D96E4}" srcOrd="2" destOrd="0" presId="urn:microsoft.com/office/officeart/2005/8/layout/hierarchy4"/>
    <dgm:cxn modelId="{1DA74091-2FFB-4B9A-9B3A-1E43E3574D16}" type="presParOf" srcId="{544CE80A-26A6-4059-A0CD-79AA841D96E4}" destId="{01B5F3DC-6B36-4040-9FAE-347464CFB7ED}" srcOrd="0" destOrd="0" presId="urn:microsoft.com/office/officeart/2005/8/layout/hierarchy4"/>
    <dgm:cxn modelId="{6DCF30BF-8F20-4EA9-BD75-D6F2C16E8A04}" type="presParOf" srcId="{544CE80A-26A6-4059-A0CD-79AA841D96E4}" destId="{F18C31D0-D41C-46E1-A99C-1B980DDD840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689D5-5DDF-47D8-9B03-0F5945C2AE00}" type="datetimeFigureOut">
              <a:rPr lang="ru-RU"/>
              <a:pPr>
                <a:defRPr/>
              </a:pPr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E8728-C0C9-44BF-923D-FE57987521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43C7B-B3DD-41C2-BA4B-F1C88B08969A}" type="datetimeFigureOut">
              <a:rPr lang="ru-RU"/>
              <a:pPr>
                <a:defRPr/>
              </a:pPr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A2FDF-A96A-4522-BC28-468753B5AA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D1D7-52E5-4074-9DBA-4BA30523EFEE}" type="datetimeFigureOut">
              <a:rPr lang="ru-RU"/>
              <a:pPr>
                <a:defRPr/>
              </a:pPr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8006D-8631-407F-A5E2-4916A51C00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9B7FD-8DD2-474B-B834-A4DEB5280CD0}" type="datetimeFigureOut">
              <a:rPr lang="ru-RU"/>
              <a:pPr>
                <a:defRPr/>
              </a:pPr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E6133-E15A-4000-927F-1C7755E2F5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B6CCD-64F6-4665-9397-03A9D59ED66F}" type="datetimeFigureOut">
              <a:rPr lang="ru-RU"/>
              <a:pPr>
                <a:defRPr/>
              </a:pPr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85C44-6894-4C84-A197-7741EC7A9C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BB05D-BFF4-4B2A-A53F-DF3AD6B5B475}" type="datetimeFigureOut">
              <a:rPr lang="ru-RU"/>
              <a:pPr>
                <a:defRPr/>
              </a:pPr>
              <a:t>04.05.2014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F0A88-5A6D-45B9-B6B0-A6665D8A36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07655-D8CD-481C-915E-AA95E1A9E607}" type="datetimeFigureOut">
              <a:rPr lang="ru-RU"/>
              <a:pPr>
                <a:defRPr/>
              </a:pPr>
              <a:t>04.05.2014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03AAB-B793-4660-9D5E-BC1865F95E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E7444-AC59-4085-996A-C2A4A155B117}" type="datetimeFigureOut">
              <a:rPr lang="ru-RU"/>
              <a:pPr>
                <a:defRPr/>
              </a:pPr>
              <a:t>04.05.2014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35487-A9F1-4471-8E0D-3B83AED87D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36F65-05A4-479C-B8AD-D5AB8E2C3789}" type="datetimeFigureOut">
              <a:rPr lang="ru-RU"/>
              <a:pPr>
                <a:defRPr/>
              </a:pPr>
              <a:t>04.05.2014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59642-D8A8-4C19-9E14-17CCAC656D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326F1-02CA-48A5-8828-DA258C0A3B8F}" type="datetimeFigureOut">
              <a:rPr lang="ru-RU"/>
              <a:pPr>
                <a:defRPr/>
              </a:pPr>
              <a:t>04.05.2014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487AE-E8CE-4FF2-8A90-ACDD55EFA5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95710-58B2-4176-A5F0-EA986F025D5C}" type="datetimeFigureOut">
              <a:rPr lang="ru-RU"/>
              <a:pPr>
                <a:defRPr/>
              </a:pPr>
              <a:t>04.05.2014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89B46-68E2-402B-821C-8823FE04CF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7AD578-A5D2-4391-AB5F-63033D98121E}" type="datetimeFigureOut">
              <a:rPr lang="ru-RU"/>
              <a:pPr>
                <a:defRPr/>
              </a:pPr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EA7A70-39D7-4D2E-994E-6F8EA8E32E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ews-even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57629"/>
            <a:ext cx="5899036" cy="300037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75" y="2214563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>
                <a:latin typeface="Bernard MT Condensed"/>
              </a:rPr>
              <a:t>Do You Read Newspapers on Sundays?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 descr="c_presse_bi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428604"/>
          <a:ext cx="8229600" cy="5697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smtClean="0">
                <a:solidFill>
                  <a:srgbClr val="C00000"/>
                </a:solidFill>
              </a:rPr>
              <a:t>National</a:t>
            </a:r>
            <a:r>
              <a:rPr lang="en-US" sz="4800" b="1" smtClean="0"/>
              <a:t>              </a:t>
            </a:r>
            <a:r>
              <a:rPr lang="en-US" sz="4800" b="1" smtClean="0">
                <a:solidFill>
                  <a:srgbClr val="C00000"/>
                </a:solidFill>
              </a:rPr>
              <a:t>newspapers</a:t>
            </a:r>
            <a:endParaRPr lang="ru-RU" sz="4800" b="1" smtClean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4000" b="1" i="1" u="sng" smtClean="0"/>
              <a:t>Quality papers</a:t>
            </a:r>
          </a:p>
          <a:p>
            <a:pPr eaLnBrk="1" hangingPunct="1"/>
            <a:r>
              <a:rPr lang="en-US" smtClean="0"/>
              <a:t>Large size</a:t>
            </a:r>
          </a:p>
          <a:p>
            <a:pPr eaLnBrk="1" hangingPunct="1"/>
            <a:r>
              <a:rPr lang="en-US" smtClean="0"/>
              <a:t>Have many detailed articles about national and international events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z="4000" b="1" i="1" u="sng" smtClean="0"/>
              <a:t>Tabloids</a:t>
            </a:r>
          </a:p>
          <a:p>
            <a:pPr eaLnBrk="1" hangingPunct="1"/>
            <a:r>
              <a:rPr lang="en-US" smtClean="0"/>
              <a:t>Smaller in size</a:t>
            </a:r>
          </a:p>
          <a:p>
            <a:pPr eaLnBrk="1" hangingPunct="1"/>
            <a:r>
              <a:rPr lang="en-US" smtClean="0"/>
              <a:t>Have more pictures and shorter articles about less important events or about lives of well-known people</a:t>
            </a:r>
          </a:p>
          <a:p>
            <a:pPr eaLnBrk="1" hangingPunct="1">
              <a:buFont typeface="Arial" charset="0"/>
              <a:buNone/>
            </a:pPr>
            <a:r>
              <a:rPr lang="en-US" sz="4000" b="1" i="1" u="sng" smtClean="0"/>
              <a:t> </a:t>
            </a:r>
            <a:endParaRPr lang="ru-RU" sz="4000" b="1" i="1" u="sng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</a:rPr>
              <a:t>What   are   the         names  of   British                              newspapers?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4058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286000"/>
            <a:ext cx="5072063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inancial-Times-crede-ca-ne-am-pierdut-cheful-de-reform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1625" y="2571750"/>
            <a:ext cx="50323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110222093724_uk_press_review_30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9000" y="1500188"/>
            <a:ext cx="7112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transfer-rumours-news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79229">
            <a:off x="1071563" y="1219200"/>
            <a:ext cx="7366000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b="1" dirty="0" smtClean="0">
                <a:solidFill>
                  <a:srgbClr val="C00000"/>
                </a:solidFill>
              </a:rPr>
              <a:t>National serious           newspapers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1285875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Give information about events      happening in London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Express political opinions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8" name="Содержимое 7" descr="News_Times-150208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 rot="479645">
            <a:off x="193675" y="2552700"/>
            <a:ext cx="4040188" cy="3070225"/>
          </a:xfrm>
        </p:spPr>
      </p:pic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643438" y="1143000"/>
            <a:ext cx="4041775" cy="6397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Published on everyday of the week except Sunday</a:t>
            </a:r>
            <a:endParaRPr lang="ru-RU" dirty="0"/>
          </a:p>
        </p:txBody>
      </p:sp>
      <p:pic>
        <p:nvPicPr>
          <p:cNvPr id="16" name="Содержимое 15" descr="Daily-Telegraph---Februar-001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 rot="21134274">
            <a:off x="3992563" y="2071688"/>
            <a:ext cx="4460875" cy="33639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00000"/>
                </a:solidFill>
              </a:rPr>
              <a:t>Sunday                newspapers</a:t>
            </a:r>
            <a:endParaRPr lang="ru-RU" smtClean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625" y="1285875"/>
            <a:ext cx="4040188" cy="639763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000" smtClean="0"/>
              <a:t>All Sunday newspapers are </a:t>
            </a:r>
          </a:p>
          <a:p>
            <a:pPr eaLnBrk="1" hangingPunct="1"/>
            <a:r>
              <a:rPr lang="en-US" sz="2000" smtClean="0"/>
              <a:t>national</a:t>
            </a:r>
            <a:endParaRPr lang="ru-RU" sz="2000" smtClean="0"/>
          </a:p>
        </p:txBody>
      </p:sp>
      <p:pic>
        <p:nvPicPr>
          <p:cNvPr id="7" name="Содержимое 6" descr="527554_99150694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 rot="934654">
            <a:off x="285750" y="2493963"/>
            <a:ext cx="4040188" cy="268605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1214438"/>
            <a:ext cx="4041775" cy="639762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They are larger than daily ones and have 2 or 3 sections</a:t>
            </a:r>
            <a:endParaRPr lang="ru-RU" dirty="0"/>
          </a:p>
        </p:txBody>
      </p:sp>
      <p:pic>
        <p:nvPicPr>
          <p:cNvPr id="12" name="Содержимое 11" descr="transfer-rumours-news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 rot="20720109">
            <a:off x="3168650" y="2554288"/>
            <a:ext cx="5346700" cy="31432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b="1" smtClean="0">
                <a:solidFill>
                  <a:srgbClr val="C00000"/>
                </a:solidFill>
              </a:rPr>
              <a:t>Tabloids</a:t>
            </a:r>
            <a:endParaRPr lang="ru-RU" b="1" smtClean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63" y="1285875"/>
            <a:ext cx="4040187" cy="6397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The Sun </a:t>
            </a:r>
            <a:r>
              <a:rPr lang="en-US" dirty="0" smtClean="0"/>
              <a:t>is the biggest-selling newspaper in Britain</a:t>
            </a:r>
            <a:endParaRPr lang="ru-RU" dirty="0"/>
          </a:p>
        </p:txBody>
      </p:sp>
      <p:pic>
        <p:nvPicPr>
          <p:cNvPr id="7" name="Содержимое 6" descr="61_big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 rot="719966">
            <a:off x="552450" y="2895600"/>
            <a:ext cx="4040188" cy="230822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4875" y="1000125"/>
            <a:ext cx="4041775" cy="639763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Though some people disapprove of tabloids, they are quite popular</a:t>
            </a:r>
            <a:endParaRPr lang="ru-RU" dirty="0"/>
          </a:p>
        </p:txBody>
      </p:sp>
      <p:pic>
        <p:nvPicPr>
          <p:cNvPr id="8" name="Содержимое 7" descr="britainpapers_630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 rot="20760870">
            <a:off x="4337050" y="2662238"/>
            <a:ext cx="4041775" cy="2695575"/>
          </a:xfrm>
        </p:spPr>
      </p:pic>
      <p:pic>
        <p:nvPicPr>
          <p:cNvPr id="9" name="Рисунок 8" descr="SNF3001A-280_898938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63272">
            <a:off x="1250950" y="1893888"/>
            <a:ext cx="3429000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sunkinnock41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88" y="571500"/>
            <a:ext cx="4667250" cy="607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      Local                  newspapers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Give information 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 about  films, concerts  and  other things   happening in the local area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Free local papers contain a lot of advertisements and some news</a:t>
            </a:r>
            <a:endParaRPr lang="ru-RU" smtClean="0"/>
          </a:p>
        </p:txBody>
      </p:sp>
      <p:pic>
        <p:nvPicPr>
          <p:cNvPr id="7" name="Рисунок 6" descr="AF in Media logo copy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3071813"/>
            <a:ext cx="4767263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newspaper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4140200" cy="60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0988" cy="1143000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</a:rPr>
              <a:t>Remember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 and answer: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1507" name="Содержимое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mtClean="0"/>
              <a:t>Why do some people disapprove of tabloids?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mtClean="0"/>
              <a:t>Why are there free newspapers? Do you have them in Russia?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mtClean="0"/>
              <a:t>What is the difference of daily and Sunday papers?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163</Words>
  <Application>Microsoft Office PowerPoint</Application>
  <PresentationFormat>Экран (4:3)</PresentationFormat>
  <Paragraphs>30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Bernard MT Condensed</vt:lpstr>
      <vt:lpstr>Wingdings</vt:lpstr>
      <vt:lpstr>Тема Office</vt:lpstr>
      <vt:lpstr>Do You Read Newspapers on Sundays?</vt:lpstr>
      <vt:lpstr>Слайд 2</vt:lpstr>
      <vt:lpstr>National              newspapers</vt:lpstr>
      <vt:lpstr>What   are   the         names  of   British                              newspapers?</vt:lpstr>
      <vt:lpstr> National serious           newspapers </vt:lpstr>
      <vt:lpstr>Sunday                newspapers</vt:lpstr>
      <vt:lpstr>Tabloids</vt:lpstr>
      <vt:lpstr>      Local                  newspapers</vt:lpstr>
      <vt:lpstr>Remember  and answer: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You Read Newspapers on Sundays?</dc:title>
  <dc:creator>Татьяноуууу</dc:creator>
  <cp:lastModifiedBy>Татьяна Яскова</cp:lastModifiedBy>
  <cp:revision>36</cp:revision>
  <dcterms:created xsi:type="dcterms:W3CDTF">2013-01-29T19:07:25Z</dcterms:created>
  <dcterms:modified xsi:type="dcterms:W3CDTF">2014-05-04T17:05:34Z</dcterms:modified>
</cp:coreProperties>
</file>