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8B188A-BEE1-4D6E-96F0-47C8BD81B157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C7D0214-62CA-484D-BD4F-E1B69778C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188A-BEE1-4D6E-96F0-47C8BD81B157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0214-62CA-484D-BD4F-E1B69778C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188A-BEE1-4D6E-96F0-47C8BD81B157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0214-62CA-484D-BD4F-E1B69778C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8B188A-BEE1-4D6E-96F0-47C8BD81B157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7D0214-62CA-484D-BD4F-E1B69778C4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8B188A-BEE1-4D6E-96F0-47C8BD81B157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C7D0214-62CA-484D-BD4F-E1B69778C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188A-BEE1-4D6E-96F0-47C8BD81B157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0214-62CA-484D-BD4F-E1B69778C4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188A-BEE1-4D6E-96F0-47C8BD81B157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0214-62CA-484D-BD4F-E1B69778C4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8B188A-BEE1-4D6E-96F0-47C8BD81B157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7D0214-62CA-484D-BD4F-E1B69778C4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188A-BEE1-4D6E-96F0-47C8BD81B157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0214-62CA-484D-BD4F-E1B69778C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8B188A-BEE1-4D6E-96F0-47C8BD81B157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7D0214-62CA-484D-BD4F-E1B69778C4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8B188A-BEE1-4D6E-96F0-47C8BD81B157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7D0214-62CA-484D-BD4F-E1B69778C4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8B188A-BEE1-4D6E-96F0-47C8BD81B157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7D0214-62CA-484D-BD4F-E1B69778C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80112" y="4869160"/>
            <a:ext cx="331236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 smtClean="0"/>
              <a:t>My family is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en-US" sz="1600" b="0" dirty="0" smtClean="0"/>
              <a:t>cadet </a:t>
            </a:r>
            <a:r>
              <a:rPr lang="ru-RU" sz="1600" b="0" dirty="0" smtClean="0"/>
              <a:t>3</a:t>
            </a:r>
            <a:r>
              <a:rPr lang="en-US" sz="1600" b="0" dirty="0" smtClean="0"/>
              <a:t>K </a:t>
            </a:r>
            <a:r>
              <a:rPr lang="en-US" sz="1600" b="0" dirty="0" smtClean="0"/>
              <a:t>"2" class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0" dirty="0" err="1" smtClean="0"/>
              <a:t>Goryunov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Yaroslav</a:t>
            </a:r>
            <a:endParaRPr lang="ru-RU" sz="1600" dirty="0"/>
          </a:p>
        </p:txBody>
      </p:sp>
      <p:pic>
        <p:nvPicPr>
          <p:cNvPr id="1026" name="Picture 2" descr="C:\Users\Татьяна\Desktop\РЕЗЕРВ\МОИ ДОКУМЕНТЫ\ГУЛЯ\getImage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509120"/>
            <a:ext cx="1771650" cy="171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Татьяна\Pictures\2014-02-04 001\Фото-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284984"/>
            <a:ext cx="1524000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Татьяна\Pictures\АБЫШКИНЫМ\getImage (6).jpg"/>
          <p:cNvPicPr>
            <a:picLocks noChangeAspect="1" noChangeArrowheads="1"/>
          </p:cNvPicPr>
          <p:nvPr/>
        </p:nvPicPr>
        <p:blipFill>
          <a:blip r:embed="rId4" cstate="print"/>
          <a:srcRect l="32281" t="15744" r="28738" b="21650"/>
          <a:stretch>
            <a:fillRect/>
          </a:stretch>
        </p:blipFill>
        <p:spPr bwMode="auto">
          <a:xfrm rot="20800859">
            <a:off x="6963046" y="1826258"/>
            <a:ext cx="1267350" cy="1526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Татьяна\Pictures\МОЙ ТЕЛЕФОН\Images\My Photo_1\SP_A0048.jpg"/>
          <p:cNvPicPr>
            <a:picLocks noChangeAspect="1" noChangeArrowheads="1"/>
          </p:cNvPicPr>
          <p:nvPr/>
        </p:nvPicPr>
        <p:blipFill>
          <a:blip r:embed="rId5" cstate="print"/>
          <a:srcRect l="23422" t="5113" r="31396"/>
          <a:stretch>
            <a:fillRect/>
          </a:stretch>
        </p:blipFill>
        <p:spPr bwMode="auto">
          <a:xfrm rot="678834">
            <a:off x="5855482" y="1216644"/>
            <a:ext cx="1080120" cy="1446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Татьяна\Downloads\маля.jpg"/>
          <p:cNvPicPr>
            <a:picLocks noChangeAspect="1" noChangeArrowheads="1"/>
          </p:cNvPicPr>
          <p:nvPr/>
        </p:nvPicPr>
        <p:blipFill>
          <a:blip r:embed="rId6" cstate="print"/>
          <a:srcRect l="19246" t="11534" r="13818" b="12867"/>
          <a:stretch>
            <a:fillRect/>
          </a:stretch>
        </p:blipFill>
        <p:spPr bwMode="auto">
          <a:xfrm rot="21128886">
            <a:off x="1945677" y="1860193"/>
            <a:ext cx="1468951" cy="2765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Татьяна\Downloads\ярослав.jpg"/>
          <p:cNvPicPr>
            <a:picLocks noChangeAspect="1" noChangeArrowheads="1"/>
          </p:cNvPicPr>
          <p:nvPr/>
        </p:nvPicPr>
        <p:blipFill>
          <a:blip r:embed="rId7" cstate="print"/>
          <a:srcRect l="13347" t="13092" r="9578"/>
          <a:stretch>
            <a:fillRect/>
          </a:stretch>
        </p:blipFill>
        <p:spPr bwMode="auto">
          <a:xfrm>
            <a:off x="3707904" y="1268760"/>
            <a:ext cx="2256255" cy="4238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051720" y="260648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Municipal budget educational institution</a:t>
            </a:r>
            <a:br>
              <a:rPr lang="en-US" sz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1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secondary school № 170</a:t>
            </a:r>
            <a:r>
              <a:rPr lang="en-US" sz="1200" dirty="0" smtClean="0">
                <a:solidFill>
                  <a:schemeClr val="tx2"/>
                </a:solidFill>
              </a:rPr>
              <a:t/>
            </a:r>
            <a:br>
              <a:rPr lang="en-US" sz="1200" dirty="0" smtClean="0">
                <a:solidFill>
                  <a:schemeClr val="tx2"/>
                </a:solidFill>
              </a:rPr>
            </a:br>
            <a:r>
              <a:rPr lang="en-US" sz="1200" dirty="0" smtClean="0">
                <a:solidFill>
                  <a:schemeClr val="tx2"/>
                </a:solidFill>
              </a:rPr>
              <a:t>named of Hero of the Soviet Union Z.A. </a:t>
            </a:r>
            <a:r>
              <a:rPr lang="en-US" sz="1200" dirty="0" err="1" smtClean="0">
                <a:solidFill>
                  <a:schemeClr val="tx2"/>
                </a:solidFill>
              </a:rPr>
              <a:t>Kosmodemyanskaya</a:t>
            </a:r>
            <a:r>
              <a:rPr lang="en-US" sz="1200" dirty="0" smtClean="0">
                <a:solidFill>
                  <a:schemeClr val="tx2"/>
                </a:solidFill>
              </a:rPr>
              <a:t/>
            </a:r>
            <a:br>
              <a:rPr lang="en-US" sz="1200" dirty="0" smtClean="0">
                <a:solidFill>
                  <a:schemeClr val="tx2"/>
                </a:solidFill>
              </a:rPr>
            </a:br>
            <a:r>
              <a:rPr lang="en-US" sz="1200" dirty="0" smtClean="0">
                <a:solidFill>
                  <a:schemeClr val="tx2"/>
                </a:solidFill>
              </a:rPr>
              <a:t>Samara city</a:t>
            </a:r>
            <a:endParaRPr lang="ru-RU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620688"/>
            <a:ext cx="7467600" cy="4873752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>
                <a:latin typeface="Calibri"/>
                <a:ea typeface="Calibri"/>
                <a:cs typeface="Times New Roman"/>
              </a:rPr>
              <a:t>My name is </a:t>
            </a:r>
            <a:r>
              <a:rPr lang="en-US" b="1" dirty="0" err="1" smtClean="0">
                <a:latin typeface="Calibri"/>
                <a:ea typeface="Calibri"/>
                <a:cs typeface="Times New Roman"/>
              </a:rPr>
              <a:t>Jaroslav</a:t>
            </a:r>
            <a:r>
              <a:rPr lang="en-US" b="1" dirty="0">
                <a:latin typeface="Calibri"/>
                <a:ea typeface="Calibri"/>
                <a:cs typeface="Times New Roman"/>
              </a:rPr>
              <a:t>.</a:t>
            </a:r>
            <a:r>
              <a:rPr lang="en-US" b="1" dirty="0" smtClean="0">
                <a:latin typeface="Calibri"/>
                <a:ea typeface="Calibri"/>
                <a:cs typeface="Times New Roman"/>
              </a:rPr>
              <a:t> I have got a family. My family is not very large. They are my mother, my sister and our cat. We are an ordinary family, we live in Samara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en-US" sz="2000" b="1" dirty="0" smtClean="0"/>
              <a:t>I study at school № 170, in the cadet corps.</a:t>
            </a:r>
            <a:endParaRPr lang="ru-RU" sz="2000" b="1" dirty="0"/>
          </a:p>
        </p:txBody>
      </p:sp>
      <p:pic>
        <p:nvPicPr>
          <p:cNvPr id="2050" name="Picture 2" descr="C:\Users\Татьяна\Downloads\сама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4267200" cy="3190875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284984"/>
            <a:ext cx="3757613" cy="2328863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Picture 9" descr="C:\Users\Татьяна\Downloads\ярослав.jpg"/>
          <p:cNvPicPr>
            <a:picLocks noChangeAspect="1" noChangeArrowheads="1"/>
          </p:cNvPicPr>
          <p:nvPr/>
        </p:nvPicPr>
        <p:blipFill>
          <a:blip r:embed="rId4" cstate="print"/>
          <a:srcRect l="13347" t="13092" r="9578"/>
          <a:stretch>
            <a:fillRect/>
          </a:stretch>
        </p:blipFill>
        <p:spPr bwMode="auto">
          <a:xfrm>
            <a:off x="3779912" y="1988840"/>
            <a:ext cx="2256255" cy="4238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ownloads\с малей.jpg"/>
          <p:cNvPicPr>
            <a:picLocks noChangeAspect="1" noChangeArrowheads="1"/>
          </p:cNvPicPr>
          <p:nvPr/>
        </p:nvPicPr>
        <p:blipFill>
          <a:blip r:embed="rId2" cstate="print"/>
          <a:srcRect l="15200" t="5946" r="6543"/>
          <a:stretch>
            <a:fillRect/>
          </a:stretch>
        </p:blipFill>
        <p:spPr bwMode="auto">
          <a:xfrm>
            <a:off x="2411760" y="1844824"/>
            <a:ext cx="3873989" cy="3492000"/>
          </a:xfrm>
          <a:prstGeom prst="hear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7467600" cy="4873752"/>
          </a:xfrm>
        </p:spPr>
        <p:txBody>
          <a:bodyPr/>
          <a:lstStyle/>
          <a:p>
            <a:pPr marL="273050" indent="263525" algn="just">
              <a:buNone/>
            </a:pPr>
            <a:r>
              <a:rPr lang="en-US" dirty="0" smtClean="0"/>
              <a:t>My mother’s name is </a:t>
            </a:r>
            <a:r>
              <a:rPr lang="en-US" dirty="0" err="1" smtClean="0"/>
              <a:t>Gulya</a:t>
            </a:r>
            <a:r>
              <a:rPr lang="en-US" dirty="0"/>
              <a:t>.</a:t>
            </a:r>
            <a:r>
              <a:rPr lang="en-US" dirty="0" smtClean="0"/>
              <a:t> She is 35. My</a:t>
            </a:r>
            <a:r>
              <a:rPr lang="ru-RU" dirty="0" smtClean="0"/>
              <a:t> </a:t>
            </a:r>
            <a:r>
              <a:rPr lang="en-US" dirty="0" smtClean="0"/>
              <a:t>mom is a housewife. My sister's name is </a:t>
            </a:r>
            <a:r>
              <a:rPr lang="en-US" dirty="0" err="1" smtClean="0"/>
              <a:t>Malika</a:t>
            </a:r>
            <a:r>
              <a:rPr lang="en-US" dirty="0" smtClean="0"/>
              <a:t>. She is 2 years old</a:t>
            </a:r>
            <a:r>
              <a:rPr lang="ru-RU" dirty="0" smtClean="0"/>
              <a:t>.</a:t>
            </a:r>
          </a:p>
          <a:p>
            <a:pPr marL="273050" indent="263525" algn="just">
              <a:buNone/>
            </a:pPr>
            <a:r>
              <a:rPr lang="en-US" dirty="0" smtClean="0"/>
              <a:t>I love my family very much.</a:t>
            </a:r>
            <a:endParaRPr lang="ru-RU" dirty="0"/>
          </a:p>
        </p:txBody>
      </p:sp>
      <p:pic>
        <p:nvPicPr>
          <p:cNvPr id="4" name="Picture 2" descr="C:\Users\Татьяна\Desktop\РЕЗЕРВ\МОИ ДОКУМЕНТЫ\ГУЛЯ\getImage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365104"/>
            <a:ext cx="1771650" cy="171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C:\Users\Татьяна\Downloads\маля.jpg"/>
          <p:cNvPicPr>
            <a:picLocks noChangeAspect="1" noChangeArrowheads="1"/>
          </p:cNvPicPr>
          <p:nvPr/>
        </p:nvPicPr>
        <p:blipFill>
          <a:blip r:embed="rId4" cstate="print"/>
          <a:srcRect l="19246" t="11534" r="13818" b="12867"/>
          <a:stretch>
            <a:fillRect/>
          </a:stretch>
        </p:blipFill>
        <p:spPr bwMode="auto">
          <a:xfrm rot="603813">
            <a:off x="5882409" y="3320047"/>
            <a:ext cx="1468951" cy="2765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Татьяна\Pictures\МОЙ ТЕЛЕФОН\Images\My Photo_1\SP_A0048.jpg"/>
          <p:cNvPicPr>
            <a:picLocks noChangeAspect="1" noChangeArrowheads="1"/>
          </p:cNvPicPr>
          <p:nvPr/>
        </p:nvPicPr>
        <p:blipFill>
          <a:blip r:embed="rId2" cstate="print"/>
          <a:srcRect l="23422" t="5113" r="31396"/>
          <a:stretch>
            <a:fillRect/>
          </a:stretch>
        </p:blipFill>
        <p:spPr bwMode="auto">
          <a:xfrm rot="20954974">
            <a:off x="827584" y="3284984"/>
            <a:ext cx="1285338" cy="2024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C:\Users\Татьяна\Pictures\2014-02-04 001\Фото-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35613">
            <a:off x="5135371" y="2123124"/>
            <a:ext cx="38100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692696"/>
            <a:ext cx="7467600" cy="4873752"/>
          </a:xfrm>
        </p:spPr>
        <p:txBody>
          <a:bodyPr/>
          <a:lstStyle/>
          <a:p>
            <a:r>
              <a:rPr lang="en-US" dirty="0" smtClean="0"/>
              <a:t>I have got grandparents, they like gardening.  Our family is very friendly.</a:t>
            </a:r>
            <a:r>
              <a:rPr lang="ru-RU" dirty="0" smtClean="0"/>
              <a:t> </a:t>
            </a:r>
            <a:r>
              <a:rPr lang="en-US" dirty="0" smtClean="0"/>
              <a:t>We love to spend time together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Татьяна\Downloads\яр.jpg"/>
          <p:cNvPicPr>
            <a:picLocks noChangeAspect="1" noChangeArrowheads="1"/>
          </p:cNvPicPr>
          <p:nvPr/>
        </p:nvPicPr>
        <p:blipFill>
          <a:blip r:embed="rId4" cstate="print"/>
          <a:srcRect l="17669" t="17504" r="31833" b="15166"/>
          <a:stretch>
            <a:fillRect/>
          </a:stretch>
        </p:blipFill>
        <p:spPr bwMode="auto">
          <a:xfrm>
            <a:off x="2195736" y="1844824"/>
            <a:ext cx="4104456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7467600" cy="4873752"/>
          </a:xfrm>
        </p:spPr>
        <p:txBody>
          <a:bodyPr/>
          <a:lstStyle/>
          <a:p>
            <a:r>
              <a:rPr lang="en-US" dirty="0" smtClean="0"/>
              <a:t>We  often go to the village where my brother lives. His name is </a:t>
            </a:r>
            <a:r>
              <a:rPr lang="en-US" dirty="0" err="1" smtClean="0"/>
              <a:t>Artem</a:t>
            </a:r>
            <a:r>
              <a:rPr lang="en-US" dirty="0" smtClean="0"/>
              <a:t>. He is my best friend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C:\Users\Татьяна\Downloads\гусь.jpg"/>
          <p:cNvPicPr>
            <a:picLocks noChangeAspect="1" noChangeArrowheads="1"/>
          </p:cNvPicPr>
          <p:nvPr/>
        </p:nvPicPr>
        <p:blipFill>
          <a:blip r:embed="rId2" cstate="print"/>
          <a:srcRect l="42992" t="30012" r="20685" b="33370"/>
          <a:stretch>
            <a:fillRect/>
          </a:stretch>
        </p:blipFill>
        <p:spPr bwMode="auto">
          <a:xfrm rot="20842552">
            <a:off x="4075058" y="4291624"/>
            <a:ext cx="2142579" cy="1620000"/>
          </a:xfrm>
          <a:prstGeom prst="rect">
            <a:avLst/>
          </a:prstGeom>
          <a:noFill/>
        </p:spPr>
      </p:pic>
      <p:pic>
        <p:nvPicPr>
          <p:cNvPr id="5123" name="Picture 3" descr="C:\Users\Татьяна\Downloads\в.jpg"/>
          <p:cNvPicPr>
            <a:picLocks noChangeAspect="1" noChangeArrowheads="1"/>
          </p:cNvPicPr>
          <p:nvPr/>
        </p:nvPicPr>
        <p:blipFill>
          <a:blip r:embed="rId3" cstate="print"/>
          <a:srcRect l="23197" t="15765" r="20104" b="21630"/>
          <a:stretch>
            <a:fillRect/>
          </a:stretch>
        </p:blipFill>
        <p:spPr bwMode="auto">
          <a:xfrm rot="21135001">
            <a:off x="415789" y="1850092"/>
            <a:ext cx="4608512" cy="3816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Татьяна\Downloads\в парке.jpg"/>
          <p:cNvPicPr>
            <a:picLocks noChangeAspect="1" noChangeArrowheads="1"/>
          </p:cNvPicPr>
          <p:nvPr/>
        </p:nvPicPr>
        <p:blipFill>
          <a:blip r:embed="rId4" cstate="print"/>
          <a:srcRect l="25611" t="8776" r="32307" b="28225"/>
          <a:stretch>
            <a:fillRect/>
          </a:stretch>
        </p:blipFill>
        <p:spPr bwMode="auto">
          <a:xfrm rot="782804">
            <a:off x="5059078" y="1277236"/>
            <a:ext cx="3013875" cy="3384000"/>
          </a:xfrm>
          <a:prstGeom prst="star7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548680"/>
            <a:ext cx="7467600" cy="4873752"/>
          </a:xfrm>
        </p:spPr>
        <p:txBody>
          <a:bodyPr/>
          <a:lstStyle/>
          <a:p>
            <a:r>
              <a:rPr lang="en-US" dirty="0" smtClean="0"/>
              <a:t>I love my family, we always help each other in different  situations.</a:t>
            </a:r>
            <a:endParaRPr lang="ru-RU" dirty="0"/>
          </a:p>
        </p:txBody>
      </p:sp>
      <p:pic>
        <p:nvPicPr>
          <p:cNvPr id="4" name="Picture 6" descr="C:\Users\Татьяна\Pictures\МОЙ ТЕЛЕФОН\Images\My Photo_1\SP_A0048.jpg"/>
          <p:cNvPicPr>
            <a:picLocks noChangeAspect="1" noChangeArrowheads="1"/>
          </p:cNvPicPr>
          <p:nvPr/>
        </p:nvPicPr>
        <p:blipFill>
          <a:blip r:embed="rId2" cstate="print"/>
          <a:srcRect l="23422" t="5113" r="31396"/>
          <a:stretch>
            <a:fillRect/>
          </a:stretch>
        </p:blipFill>
        <p:spPr bwMode="auto">
          <a:xfrm rot="20932097">
            <a:off x="1286394" y="1964449"/>
            <a:ext cx="1425150" cy="19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Татьяна\Pictures\2014-02-04 001\Фото-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67310">
            <a:off x="1782014" y="3476979"/>
            <a:ext cx="2544000" cy="190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Татьяна\Pictures\АБЫШКИНЫМ\getImage (6).jpg"/>
          <p:cNvPicPr>
            <a:picLocks noChangeAspect="1" noChangeArrowheads="1"/>
          </p:cNvPicPr>
          <p:nvPr/>
        </p:nvPicPr>
        <p:blipFill>
          <a:blip r:embed="rId4" cstate="print"/>
          <a:srcRect l="32281" t="15744" r="28738" b="21650"/>
          <a:stretch>
            <a:fillRect/>
          </a:stretch>
        </p:blipFill>
        <p:spPr bwMode="auto">
          <a:xfrm>
            <a:off x="2555766" y="1700807"/>
            <a:ext cx="1912755" cy="230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C:\Users\Татьяна\Downloads\маля.jpg"/>
          <p:cNvPicPr>
            <a:picLocks noChangeAspect="1" noChangeArrowheads="1"/>
          </p:cNvPicPr>
          <p:nvPr/>
        </p:nvPicPr>
        <p:blipFill>
          <a:blip r:embed="rId5" cstate="print"/>
          <a:srcRect l="19246" t="11534" r="13818" b="12867"/>
          <a:stretch>
            <a:fillRect/>
          </a:stretch>
        </p:blipFill>
        <p:spPr bwMode="auto">
          <a:xfrm rot="21128886">
            <a:off x="3735926" y="2610069"/>
            <a:ext cx="1969862" cy="370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Татьяна\Desktop\РЕЗЕРВ\МОИ ДОКУМЕНТЫ\ГУЛЯ\getImage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556792"/>
            <a:ext cx="2008800" cy="194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 descr="C:\Users\Татьяна\Downloads\ярослав.jpg"/>
          <p:cNvPicPr>
            <a:picLocks noChangeAspect="1" noChangeArrowheads="1"/>
          </p:cNvPicPr>
          <p:nvPr/>
        </p:nvPicPr>
        <p:blipFill>
          <a:blip r:embed="rId7" cstate="print"/>
          <a:srcRect l="13347" t="13092" r="9578"/>
          <a:stretch>
            <a:fillRect/>
          </a:stretch>
        </p:blipFill>
        <p:spPr bwMode="auto">
          <a:xfrm>
            <a:off x="5724128" y="2060848"/>
            <a:ext cx="2256255" cy="4238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перфолента 9"/>
          <p:cNvSpPr/>
          <p:nvPr/>
        </p:nvSpPr>
        <p:spPr>
          <a:xfrm rot="20875159">
            <a:off x="1557429" y="1618577"/>
            <a:ext cx="7091228" cy="2908042"/>
          </a:xfrm>
          <a:prstGeom prst="flowChartPunchedTape">
            <a:avLst/>
          </a:prstGeom>
          <a:noFill/>
          <a:ln w="76200" cap="rnd" cmpd="thickThin"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Thank you for </a:t>
            </a:r>
            <a:endParaRPr lang="ru-RU" sz="54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your </a:t>
            </a:r>
            <a:r>
              <a:rPr lang="en-US" sz="5400" b="1" dirty="0">
                <a:ln/>
                <a:solidFill>
                  <a:schemeClr val="accent3"/>
                </a:solidFill>
              </a:rPr>
              <a:t>attention.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251</TotalTime>
  <Words>158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My family is cadet 3K "2" class Goryunov Yaroslav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Юля</cp:lastModifiedBy>
  <cp:revision>28</cp:revision>
  <dcterms:created xsi:type="dcterms:W3CDTF">2014-10-21T02:39:35Z</dcterms:created>
  <dcterms:modified xsi:type="dcterms:W3CDTF">2014-11-06T16:07:29Z</dcterms:modified>
</cp:coreProperties>
</file>