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2" r:id="rId5"/>
    <p:sldId id="263" r:id="rId6"/>
    <p:sldId id="261" r:id="rId7"/>
    <p:sldId id="259" r:id="rId8"/>
    <p:sldId id="264" r:id="rId9"/>
    <p:sldId id="25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242B74-F99A-4BF4-8DCC-C325A11B1E69}" type="datetimeFigureOut">
              <a:rPr lang="ru-RU" smtClean="0"/>
              <a:pPr/>
              <a:t>12.02.2015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E91349-D7CE-4158-ABBA-DA3A364BA79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42B74-F99A-4BF4-8DCC-C325A11B1E69}" type="datetimeFigureOut">
              <a:rPr lang="ru-RU" smtClean="0"/>
              <a:pPr/>
              <a:t>12.02.2015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91349-D7CE-4158-ABBA-DA3A364BA79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Внутренняя политика Николая </a:t>
            </a:r>
            <a:r>
              <a:rPr lang="en-US" dirty="0" smtClean="0"/>
              <a:t>I</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67544" y="1412776"/>
            <a:ext cx="4330824" cy="5217443"/>
          </a:xfrm>
        </p:spPr>
        <p:txBody>
          <a:bodyPr>
            <a:normAutofit fontScale="70000" lnSpcReduction="20000"/>
          </a:bodyPr>
          <a:lstStyle/>
          <a:p>
            <a:pPr>
              <a:buNone/>
            </a:pPr>
            <a:r>
              <a:rPr lang="ru-RU" i="1" dirty="0"/>
              <a:t>«Он был красив, но красота его обдавала холодом; нет лица, которое так беспощадно обличало характер человека, как его лицо. Лоб, быстро бегущий назад, нижняя челюсть, развитая за счет черепа, выражали непреклонную волю и слабую мысль, больше жестокости, нежели чувственности. Но главное — глаза, без всякой теплоты, без всякого милосердия, зимние глаза»</a:t>
            </a:r>
          </a:p>
        </p:txBody>
      </p:sp>
      <p:pic>
        <p:nvPicPr>
          <p:cNvPr id="11266" name="Picture 2" descr="Император Николай I в мундире Конного лейб-гвардии полка. Портрет работы Владимира Сверчкова (1856), Музей Гвардии, Эрмитаж, Санкт-Петербург"/>
          <p:cNvPicPr>
            <a:picLocks noChangeAspect="1" noChangeArrowheads="1"/>
          </p:cNvPicPr>
          <p:nvPr/>
        </p:nvPicPr>
        <p:blipFill>
          <a:blip r:embed="rId2" cstate="print"/>
          <a:srcRect/>
          <a:stretch>
            <a:fillRect/>
          </a:stretch>
        </p:blipFill>
        <p:spPr bwMode="auto">
          <a:xfrm>
            <a:off x="5508104" y="908720"/>
            <a:ext cx="3465046" cy="46085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Из воспоминаний фрейлины А.В. Тютчевой: </a:t>
            </a:r>
            <a:endParaRPr lang="ru-RU" dirty="0"/>
          </a:p>
        </p:txBody>
      </p:sp>
      <p:sp>
        <p:nvSpPr>
          <p:cNvPr id="3" name="Содержимое 2"/>
          <p:cNvSpPr>
            <a:spLocks noGrp="1"/>
          </p:cNvSpPr>
          <p:nvPr>
            <p:ph idx="1"/>
          </p:nvPr>
        </p:nvSpPr>
        <p:spPr>
          <a:xfrm>
            <a:off x="457200" y="1600201"/>
            <a:ext cx="8229600" cy="2332856"/>
          </a:xfrm>
        </p:spPr>
        <p:txBody>
          <a:bodyPr>
            <a:normAutofit fontScale="77500" lnSpcReduction="20000"/>
          </a:bodyPr>
          <a:lstStyle/>
          <a:p>
            <a:pPr>
              <a:buNone/>
            </a:pPr>
            <a:r>
              <a:rPr lang="ru-RU" i="1" dirty="0" smtClean="0"/>
              <a:t>«</a:t>
            </a:r>
            <a:r>
              <a:rPr lang="ru-RU" i="1" dirty="0"/>
              <a:t>Он чистосердечно и искренне верил, что в состоянии всё видеть своими глазами, всё слышать своими ушами, всё регламентировать по своему разумению, всё преобразовывать своею волей. Он никогда не забывал, что, когда и кому приказывал, и следил за точным исполнением своих приказаний».</a:t>
            </a:r>
          </a:p>
        </p:txBody>
      </p:sp>
      <p:sp>
        <p:nvSpPr>
          <p:cNvPr id="4" name="Прямоугольник 3"/>
          <p:cNvSpPr/>
          <p:nvPr/>
        </p:nvSpPr>
        <p:spPr>
          <a:xfrm>
            <a:off x="755576" y="4149080"/>
            <a:ext cx="712879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sz="2400" dirty="0" smtClean="0"/>
              <a:t> Какие </a:t>
            </a:r>
            <a:r>
              <a:rPr lang="ru-RU" sz="2400" dirty="0"/>
              <a:t>черты характера выработались у будущего императора? </a:t>
            </a:r>
          </a:p>
          <a:p>
            <a:pPr>
              <a:buFont typeface="Arial" pitchFamily="34" charset="0"/>
              <a:buChar char="•"/>
            </a:pPr>
            <a:r>
              <a:rPr lang="ru-RU" sz="2400" dirty="0" smtClean="0"/>
              <a:t> Какая </a:t>
            </a:r>
            <a:r>
              <a:rPr lang="ru-RU" sz="2400" dirty="0"/>
              <a:t>организация была идеалом для Николая I? </a:t>
            </a:r>
          </a:p>
          <a:p>
            <a:pPr>
              <a:buFont typeface="Arial" pitchFamily="34" charset="0"/>
              <a:buChar char="•"/>
            </a:pPr>
            <a:r>
              <a:rPr lang="ru-RU" sz="2400" dirty="0" smtClean="0"/>
              <a:t> Что </a:t>
            </a:r>
            <a:r>
              <a:rPr lang="ru-RU" sz="2400" dirty="0"/>
              <a:t>император требовал от своих подчинённых?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А.С. Пушкин  о Николае</a:t>
            </a:r>
            <a:endParaRPr lang="ru-RU" dirty="0"/>
          </a:p>
        </p:txBody>
      </p:sp>
      <p:sp>
        <p:nvSpPr>
          <p:cNvPr id="3" name="Содержимое 2"/>
          <p:cNvSpPr>
            <a:spLocks noGrp="1"/>
          </p:cNvSpPr>
          <p:nvPr>
            <p:ph idx="1"/>
          </p:nvPr>
        </p:nvSpPr>
        <p:spPr>
          <a:xfrm>
            <a:off x="457200" y="1600201"/>
            <a:ext cx="8229600" cy="1108720"/>
          </a:xfrm>
        </p:spPr>
        <p:txBody>
          <a:bodyPr/>
          <a:lstStyle/>
          <a:p>
            <a:pPr>
              <a:buNone/>
            </a:pPr>
            <a:r>
              <a:rPr lang="ru-RU" i="1" dirty="0" smtClean="0"/>
              <a:t>«В нем много прапорщика и немного Петра Великого»</a:t>
            </a:r>
            <a:endParaRPr lang="ru-RU"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Королева Виктория. 1844 г. </a:t>
            </a:r>
            <a:endParaRPr lang="ru-RU" dirty="0"/>
          </a:p>
        </p:txBody>
      </p:sp>
      <p:sp>
        <p:nvSpPr>
          <p:cNvPr id="3" name="Содержимое 2"/>
          <p:cNvSpPr>
            <a:spLocks noGrp="1"/>
          </p:cNvSpPr>
          <p:nvPr>
            <p:ph idx="1"/>
          </p:nvPr>
        </p:nvSpPr>
        <p:spPr>
          <a:xfrm>
            <a:off x="457200" y="1600201"/>
            <a:ext cx="8229600" cy="1252736"/>
          </a:xfrm>
        </p:spPr>
        <p:txBody>
          <a:bodyPr/>
          <a:lstStyle/>
          <a:p>
            <a:pPr>
              <a:buNone/>
            </a:pPr>
            <a:r>
              <a:rPr lang="ru-RU" i="1" dirty="0" smtClean="0"/>
              <a:t>«Ум его не обработан, воспитание его было небрежно»</a:t>
            </a:r>
            <a:endParaRPr lang="ru-RU"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estival.1september.ru/articles/518952/img1.gif"/>
          <p:cNvPicPr>
            <a:picLocks noChangeAspect="1" noChangeArrowheads="1"/>
          </p:cNvPicPr>
          <p:nvPr/>
        </p:nvPicPr>
        <p:blipFill>
          <a:blip r:embed="rId2" cstate="print"/>
          <a:srcRect/>
          <a:stretch>
            <a:fillRect/>
          </a:stretch>
        </p:blipFill>
        <p:spPr bwMode="auto">
          <a:xfrm>
            <a:off x="683568" y="908720"/>
            <a:ext cx="7690175" cy="3168352"/>
          </a:xfrm>
          <a:prstGeom prst="rect">
            <a:avLst/>
          </a:prstGeom>
          <a:noFill/>
        </p:spPr>
      </p:pic>
      <p:sp>
        <p:nvSpPr>
          <p:cNvPr id="3" name="Прямоугольник 2"/>
          <p:cNvSpPr/>
          <p:nvPr/>
        </p:nvSpPr>
        <p:spPr>
          <a:xfrm>
            <a:off x="5868144" y="1988840"/>
            <a:ext cx="2664296"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чиновниках</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i="1" dirty="0"/>
              <a:t>Канцелярская наглость составляла исстари хроническую язву России… При Николае эта наглость стала принимать правильные формы, несмотря на строгость императора… Прежде наглость действовала посредством нарушения законов, теперь она стала чертить законы, способствующие воровству … Деморализация осталась ещё в подполье; канцелярские крысы, во тьме ночной, грызли государственную машину… Наконец вступает наглость высшего рода, где высокие сановники принимают инициативу и берут канцелярскую сволочь себе в сообщники… Николай Павлович служил России добросовестно, но ошибался в системе и был обманываем с отвратительным цинизмом </a:t>
            </a:r>
            <a:r>
              <a:rPr lang="ru-RU" i="1" dirty="0" smtClean="0"/>
              <a:t>…</a:t>
            </a:r>
            <a:endParaRPr lang="ru-RU" i="1" dirty="0"/>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estival.1september.ru/articles/518952/img1.gif"/>
          <p:cNvPicPr>
            <a:picLocks noChangeAspect="1" noChangeArrowheads="1"/>
          </p:cNvPicPr>
          <p:nvPr/>
        </p:nvPicPr>
        <p:blipFill>
          <a:blip r:embed="rId2" cstate="print"/>
          <a:srcRect/>
          <a:stretch>
            <a:fillRect/>
          </a:stretch>
        </p:blipFill>
        <p:spPr bwMode="auto">
          <a:xfrm>
            <a:off x="683568" y="908720"/>
            <a:ext cx="7690175" cy="3168352"/>
          </a:xfrm>
          <a:prstGeom prst="rect">
            <a:avLst/>
          </a:prstGeom>
          <a:noFill/>
        </p:spPr>
      </p:pic>
      <p:sp>
        <p:nvSpPr>
          <p:cNvPr id="3" name="Прямоугольник 2"/>
          <p:cNvSpPr/>
          <p:nvPr/>
        </p:nvSpPr>
        <p:spPr>
          <a:xfrm>
            <a:off x="5868144" y="1988840"/>
            <a:ext cx="2664296"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Ф. Тютчева</a:t>
            </a:r>
            <a:endParaRPr lang="ru-RU" dirty="0"/>
          </a:p>
        </p:txBody>
      </p:sp>
      <p:sp>
        <p:nvSpPr>
          <p:cNvPr id="3" name="Содержимое 2"/>
          <p:cNvSpPr>
            <a:spLocks noGrp="1"/>
          </p:cNvSpPr>
          <p:nvPr>
            <p:ph idx="1"/>
          </p:nvPr>
        </p:nvSpPr>
        <p:spPr/>
        <p:txBody>
          <a:bodyPr>
            <a:normAutofit fontScale="70000" lnSpcReduction="20000"/>
          </a:bodyPr>
          <a:lstStyle/>
          <a:p>
            <a:pPr fontAlgn="base">
              <a:buNone/>
            </a:pPr>
            <a:r>
              <a:rPr lang="ru-RU" i="1" dirty="0" smtClean="0"/>
              <a:t>«Глубоко </a:t>
            </a:r>
            <a:r>
              <a:rPr lang="ru-RU" i="1" dirty="0"/>
              <a:t>искренний в своих убеждениях, часто героический и великий в своей преданности тому делу, в котором он видел миссию, возложенную на него провидением, можно сказать, что Николай I был донкихотом самодержавия, донкихотом страшным и зловредным, потому что обладал всемогуществом, позволившим ему подчинять всё своей фанатической и устарелой теории и попирать ногами самые законные стремления и права своего века. Вот почему этот человек, соединявший с душою великодушной и рыцарской характер редкого благородства и честности, сердце горячее и нежное и ум возвышенный и просвещённый, хотя и лишённый широты, вот почему этот человек мог быть для России в течение своего 30-летнего царствования тираном и деспотом, систематически душившим в управляемой им стране всякое проявление инициативы и </a:t>
            </a:r>
            <a:r>
              <a:rPr lang="ru-RU" i="1" dirty="0" smtClean="0"/>
              <a:t>жизни».</a:t>
            </a:r>
            <a:endParaRPr lang="ru-RU" i="1" dirty="0"/>
          </a:p>
          <a:p>
            <a:pPr fontAlgn="base">
              <a:buNone/>
            </a:pPr>
            <a:endParaRPr lang="ru-RU" dirty="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415</Words>
  <Application>Microsoft Office PowerPoint</Application>
  <PresentationFormat>Экран (4:3)</PresentationFormat>
  <Paragraphs>15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Внутренняя политика Николая I</vt:lpstr>
      <vt:lpstr>Слайд 2</vt:lpstr>
      <vt:lpstr>Из воспоминаний фрейлины А.В. Тютчевой: </vt:lpstr>
      <vt:lpstr>А.С. Пушкин  о Николае</vt:lpstr>
      <vt:lpstr>Королева Виктория. 1844 г. </vt:lpstr>
      <vt:lpstr>Слайд 6</vt:lpstr>
      <vt:lpstr>О чиновниках</vt:lpstr>
      <vt:lpstr>Слайд 8</vt:lpstr>
      <vt:lpstr>А. Ф. Тютчева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Внутренняя политика Николая I</dc:title>
  <dc:creator>Пользователь</dc:creator>
  <cp:lastModifiedBy>Пользователь</cp:lastModifiedBy>
  <cp:revision>11</cp:revision>
  <dcterms:created xsi:type="dcterms:W3CDTF">2015-01-18T18:17:06Z</dcterms:created>
  <dcterms:modified xsi:type="dcterms:W3CDTF">2015-02-12T18:11:38Z</dcterms:modified>
</cp:coreProperties>
</file>