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FD72D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2FBA9-51A4-4C3A-9378-746406E14A5A}" type="doc">
      <dgm:prSet loTypeId="urn:microsoft.com/office/officeart/2005/8/layout/orgChart1" loCatId="hierarchy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5DA9E44-DA83-4C91-A995-0272E6BBC378}">
      <dgm:prSet phldrT="[Текст]" custT="1"/>
      <dgm:spPr>
        <a:ln>
          <a:solidFill>
            <a:srgbClr val="0000FF"/>
          </a:solidFill>
        </a:ln>
      </dgm:spPr>
      <dgm:t>
        <a:bodyPr/>
        <a:lstStyle/>
        <a:p>
          <a:r>
            <a:rPr lang="ru-RU" sz="2800" dirty="0" smtClean="0">
              <a:solidFill>
                <a:srgbClr val="0070C0"/>
              </a:solidFill>
            </a:rPr>
            <a:t>Степень окисления</a:t>
          </a:r>
          <a:endParaRPr lang="ru-RU" sz="2800" dirty="0">
            <a:solidFill>
              <a:srgbClr val="0070C0"/>
            </a:solidFill>
          </a:endParaRPr>
        </a:p>
      </dgm:t>
    </dgm:pt>
    <dgm:pt modelId="{9D0DEE41-1A3A-4400-9C38-C745DC3F4AFA}" type="parTrans" cxnId="{24BEECF9-EDCA-4486-A432-711B4795B7A5}">
      <dgm:prSet/>
      <dgm:spPr/>
      <dgm:t>
        <a:bodyPr/>
        <a:lstStyle/>
        <a:p>
          <a:endParaRPr lang="ru-RU"/>
        </a:p>
      </dgm:t>
    </dgm:pt>
    <dgm:pt modelId="{C43C0D9D-D314-4B0A-9106-F3B56EE85F3E}" type="sibTrans" cxnId="{24BEECF9-EDCA-4486-A432-711B4795B7A5}">
      <dgm:prSet/>
      <dgm:spPr/>
      <dgm:t>
        <a:bodyPr/>
        <a:lstStyle/>
        <a:p>
          <a:endParaRPr lang="ru-RU"/>
        </a:p>
      </dgm:t>
    </dgm:pt>
    <dgm:pt modelId="{BB64A9D2-60B1-46CB-A5CC-B17D118B9C62}">
      <dgm:prSet phldrT="[Текст]" custT="1"/>
      <dgm:spPr/>
      <dgm:t>
        <a:bodyPr/>
        <a:lstStyle/>
        <a:p>
          <a:r>
            <a:rPr lang="ru-RU" sz="2800" i="1" dirty="0" smtClean="0">
              <a:solidFill>
                <a:srgbClr val="0070C0"/>
              </a:solidFill>
            </a:rPr>
            <a:t>Равна нулю</a:t>
          </a:r>
        </a:p>
        <a:p>
          <a:r>
            <a:rPr lang="ru-RU" sz="2800" dirty="0" smtClean="0">
              <a:solidFill>
                <a:srgbClr val="00B0F0"/>
              </a:solidFill>
            </a:rPr>
            <a:t>Свободный атом или атомы в молекуле</a:t>
          </a:r>
          <a:endParaRPr lang="ru-RU" sz="2800" dirty="0">
            <a:solidFill>
              <a:srgbClr val="00B0F0"/>
            </a:solidFill>
          </a:endParaRPr>
        </a:p>
      </dgm:t>
    </dgm:pt>
    <dgm:pt modelId="{81A06A1B-F3E7-4AA9-8BC6-FCB8DB0BC8EF}" type="parTrans" cxnId="{C6799B27-650F-4B99-B060-084E5AA57CA6}">
      <dgm:prSet/>
      <dgm:spPr/>
      <dgm:t>
        <a:bodyPr/>
        <a:lstStyle/>
        <a:p>
          <a:endParaRPr lang="ru-RU"/>
        </a:p>
      </dgm:t>
    </dgm:pt>
    <dgm:pt modelId="{C947AB48-74C6-4004-9563-47E047525C60}" type="sibTrans" cxnId="{C6799B27-650F-4B99-B060-084E5AA57CA6}">
      <dgm:prSet/>
      <dgm:spPr/>
      <dgm:t>
        <a:bodyPr/>
        <a:lstStyle/>
        <a:p>
          <a:endParaRPr lang="ru-RU"/>
        </a:p>
      </dgm:t>
    </dgm:pt>
    <dgm:pt modelId="{9B0B8105-2E95-430B-8A72-93D45D504B1E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70C0"/>
              </a:solidFill>
            </a:rPr>
            <a:t>Положительная</a:t>
          </a:r>
        </a:p>
        <a:p>
          <a:r>
            <a:rPr lang="ru-RU" sz="2800" dirty="0" smtClean="0">
              <a:solidFill>
                <a:srgbClr val="00B0F0"/>
              </a:solidFill>
            </a:rPr>
            <a:t>металлы</a:t>
          </a:r>
        </a:p>
        <a:p>
          <a:r>
            <a:rPr lang="ru-RU" sz="2800" dirty="0" smtClean="0">
              <a:solidFill>
                <a:srgbClr val="00B0F0"/>
              </a:solidFill>
            </a:rPr>
            <a:t>неметаллы</a:t>
          </a:r>
        </a:p>
        <a:p>
          <a:endParaRPr lang="ru-RU" sz="2800" dirty="0">
            <a:solidFill>
              <a:srgbClr val="0070C0"/>
            </a:solidFill>
          </a:endParaRPr>
        </a:p>
      </dgm:t>
    </dgm:pt>
    <dgm:pt modelId="{62D4DB69-D2F4-44A4-B05A-89CF9B84BE50}" type="parTrans" cxnId="{47CAB257-173A-4763-9F6E-0813541A8BA5}">
      <dgm:prSet/>
      <dgm:spPr/>
      <dgm:t>
        <a:bodyPr/>
        <a:lstStyle/>
        <a:p>
          <a:endParaRPr lang="ru-RU"/>
        </a:p>
      </dgm:t>
    </dgm:pt>
    <dgm:pt modelId="{B35AAFF8-5F33-40DB-A0DC-85E0A12FB71D}" type="sibTrans" cxnId="{47CAB257-173A-4763-9F6E-0813541A8BA5}">
      <dgm:prSet/>
      <dgm:spPr/>
      <dgm:t>
        <a:bodyPr/>
        <a:lstStyle/>
        <a:p>
          <a:endParaRPr lang="ru-RU"/>
        </a:p>
      </dgm:t>
    </dgm:pt>
    <dgm:pt modelId="{9AB198F4-D7F0-418F-8E84-5E08CF3A565B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70C0"/>
              </a:solidFill>
            </a:rPr>
            <a:t>Отрицательная</a:t>
          </a:r>
        </a:p>
        <a:p>
          <a:r>
            <a:rPr lang="ru-RU" sz="2800" dirty="0" smtClean="0">
              <a:solidFill>
                <a:srgbClr val="00B0F0"/>
              </a:solidFill>
            </a:rPr>
            <a:t>неметаллы</a:t>
          </a:r>
        </a:p>
        <a:p>
          <a:endParaRPr lang="ru-RU" sz="2400" dirty="0">
            <a:solidFill>
              <a:srgbClr val="0070C0"/>
            </a:solidFill>
          </a:endParaRPr>
        </a:p>
      </dgm:t>
    </dgm:pt>
    <dgm:pt modelId="{EB0A3750-3899-4F29-B8FD-929D7B492279}" type="parTrans" cxnId="{6543DA4B-868F-45F3-9D64-1BA0E1ABB086}">
      <dgm:prSet/>
      <dgm:spPr/>
      <dgm:t>
        <a:bodyPr/>
        <a:lstStyle/>
        <a:p>
          <a:endParaRPr lang="ru-RU"/>
        </a:p>
      </dgm:t>
    </dgm:pt>
    <dgm:pt modelId="{594F5E76-E787-415D-8E69-F9F2296A8045}" type="sibTrans" cxnId="{6543DA4B-868F-45F3-9D64-1BA0E1ABB086}">
      <dgm:prSet/>
      <dgm:spPr/>
      <dgm:t>
        <a:bodyPr/>
        <a:lstStyle/>
        <a:p>
          <a:endParaRPr lang="ru-RU"/>
        </a:p>
      </dgm:t>
    </dgm:pt>
    <dgm:pt modelId="{BBF2C54B-3CD9-4415-9949-1931EEAF870B}" type="pres">
      <dgm:prSet presAssocID="{5512FBA9-51A4-4C3A-9378-746406E14A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313A67-717D-4595-B72A-72C3315D371A}" type="pres">
      <dgm:prSet presAssocID="{D5DA9E44-DA83-4C91-A995-0272E6BBC378}" presName="hierRoot1" presStyleCnt="0">
        <dgm:presLayoutVars>
          <dgm:hierBranch val="init"/>
        </dgm:presLayoutVars>
      </dgm:prSet>
      <dgm:spPr/>
    </dgm:pt>
    <dgm:pt modelId="{EA1922DE-7026-4695-A8D1-16F362881F2C}" type="pres">
      <dgm:prSet presAssocID="{D5DA9E44-DA83-4C91-A995-0272E6BBC378}" presName="rootComposite1" presStyleCnt="0"/>
      <dgm:spPr/>
    </dgm:pt>
    <dgm:pt modelId="{66975786-3C0B-4E98-B423-F69F7885F824}" type="pres">
      <dgm:prSet presAssocID="{D5DA9E44-DA83-4C91-A995-0272E6BBC378}" presName="rootText1" presStyleLbl="node0" presStyleIdx="0" presStyleCnt="1" custScaleX="128031" custScaleY="42446" custLinFactNeighborX="1446" custLinFactNeighborY="-94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DEE262-1F7E-4B2A-9E70-C72F3F01B3AD}" type="pres">
      <dgm:prSet presAssocID="{D5DA9E44-DA83-4C91-A995-0272E6BBC378}" presName="rootConnector1" presStyleLbl="node1" presStyleIdx="0" presStyleCnt="0"/>
      <dgm:spPr/>
    </dgm:pt>
    <dgm:pt modelId="{B74B7B8F-E71F-464B-AC32-25716FB01EFC}" type="pres">
      <dgm:prSet presAssocID="{D5DA9E44-DA83-4C91-A995-0272E6BBC378}" presName="hierChild2" presStyleCnt="0"/>
      <dgm:spPr/>
    </dgm:pt>
    <dgm:pt modelId="{D6192DC2-83AC-405B-9578-C0C30A852F88}" type="pres">
      <dgm:prSet presAssocID="{81A06A1B-F3E7-4AA9-8BC6-FCB8DB0BC8EF}" presName="Name37" presStyleLbl="parChTrans1D2" presStyleIdx="0" presStyleCnt="3"/>
      <dgm:spPr/>
    </dgm:pt>
    <dgm:pt modelId="{D27AC003-F9B9-4885-BA3C-CA5EC4BE3628}" type="pres">
      <dgm:prSet presAssocID="{BB64A9D2-60B1-46CB-A5CC-B17D118B9C62}" presName="hierRoot2" presStyleCnt="0">
        <dgm:presLayoutVars>
          <dgm:hierBranch val="init"/>
        </dgm:presLayoutVars>
      </dgm:prSet>
      <dgm:spPr/>
    </dgm:pt>
    <dgm:pt modelId="{A0F07F1B-A5CA-4E93-9F28-E1C719704E7C}" type="pres">
      <dgm:prSet presAssocID="{BB64A9D2-60B1-46CB-A5CC-B17D118B9C62}" presName="rootComposite" presStyleCnt="0"/>
      <dgm:spPr/>
    </dgm:pt>
    <dgm:pt modelId="{42F925F3-5B6D-411B-B382-712F00B17DA6}" type="pres">
      <dgm:prSet presAssocID="{BB64A9D2-60B1-46CB-A5CC-B17D118B9C62}" presName="rootText" presStyleLbl="node2" presStyleIdx="0" presStyleCnt="3" custScaleY="185113" custLinFactNeighborX="5538" custLinFactNeighborY="-97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1F17B-4D37-4EF5-A0ED-F215A7D3DB05}" type="pres">
      <dgm:prSet presAssocID="{BB64A9D2-60B1-46CB-A5CC-B17D118B9C62}" presName="rootConnector" presStyleLbl="node2" presStyleIdx="0" presStyleCnt="3"/>
      <dgm:spPr/>
    </dgm:pt>
    <dgm:pt modelId="{64A38EAF-6D3D-450C-9A97-434104DB85D1}" type="pres">
      <dgm:prSet presAssocID="{BB64A9D2-60B1-46CB-A5CC-B17D118B9C62}" presName="hierChild4" presStyleCnt="0"/>
      <dgm:spPr/>
    </dgm:pt>
    <dgm:pt modelId="{F8A6B7CB-8E15-47B6-A40D-5CBE81211BA2}" type="pres">
      <dgm:prSet presAssocID="{BB64A9D2-60B1-46CB-A5CC-B17D118B9C62}" presName="hierChild5" presStyleCnt="0"/>
      <dgm:spPr/>
    </dgm:pt>
    <dgm:pt modelId="{3132DF59-6814-4A69-B1DA-9CF395B23747}" type="pres">
      <dgm:prSet presAssocID="{62D4DB69-D2F4-44A4-B05A-89CF9B84BE50}" presName="Name37" presStyleLbl="parChTrans1D2" presStyleIdx="1" presStyleCnt="3"/>
      <dgm:spPr/>
    </dgm:pt>
    <dgm:pt modelId="{E6B88680-664E-4944-8E26-1CDABEA1C10E}" type="pres">
      <dgm:prSet presAssocID="{9B0B8105-2E95-430B-8A72-93D45D504B1E}" presName="hierRoot2" presStyleCnt="0">
        <dgm:presLayoutVars>
          <dgm:hierBranch val="init"/>
        </dgm:presLayoutVars>
      </dgm:prSet>
      <dgm:spPr/>
    </dgm:pt>
    <dgm:pt modelId="{E401ED10-C1DF-4379-911B-A8B3ACB84CDE}" type="pres">
      <dgm:prSet presAssocID="{9B0B8105-2E95-430B-8A72-93D45D504B1E}" presName="rootComposite" presStyleCnt="0"/>
      <dgm:spPr/>
    </dgm:pt>
    <dgm:pt modelId="{54C23FF5-C7A6-429D-A8FA-63C2E047374D}" type="pres">
      <dgm:prSet presAssocID="{9B0B8105-2E95-430B-8A72-93D45D504B1E}" presName="rootText" presStyleLbl="node2" presStyleIdx="1" presStyleCnt="3" custScaleX="123911" custScaleY="233943" custLinFactNeighborX="1335" custLinFactNeighborY="-97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10F1A3-F365-4D18-B92A-54B00A338130}" type="pres">
      <dgm:prSet presAssocID="{9B0B8105-2E95-430B-8A72-93D45D504B1E}" presName="rootConnector" presStyleLbl="node2" presStyleIdx="1" presStyleCnt="3"/>
      <dgm:spPr/>
    </dgm:pt>
    <dgm:pt modelId="{A74980AB-E79A-465B-BA2E-4ADEAE93CAB2}" type="pres">
      <dgm:prSet presAssocID="{9B0B8105-2E95-430B-8A72-93D45D504B1E}" presName="hierChild4" presStyleCnt="0"/>
      <dgm:spPr/>
    </dgm:pt>
    <dgm:pt modelId="{8DE7FA45-8E35-4C31-9DFC-008C0A1A325B}" type="pres">
      <dgm:prSet presAssocID="{9B0B8105-2E95-430B-8A72-93D45D504B1E}" presName="hierChild5" presStyleCnt="0"/>
      <dgm:spPr/>
    </dgm:pt>
    <dgm:pt modelId="{C37515B5-0E27-43AE-A70D-0E9BDB176038}" type="pres">
      <dgm:prSet presAssocID="{EB0A3750-3899-4F29-B8FD-929D7B492279}" presName="Name37" presStyleLbl="parChTrans1D2" presStyleIdx="2" presStyleCnt="3"/>
      <dgm:spPr/>
    </dgm:pt>
    <dgm:pt modelId="{99A2C6B1-F3BA-42B5-813C-023CB0B6D645}" type="pres">
      <dgm:prSet presAssocID="{9AB198F4-D7F0-418F-8E84-5E08CF3A565B}" presName="hierRoot2" presStyleCnt="0">
        <dgm:presLayoutVars>
          <dgm:hierBranch val="init"/>
        </dgm:presLayoutVars>
      </dgm:prSet>
      <dgm:spPr/>
    </dgm:pt>
    <dgm:pt modelId="{AE2B10DB-771A-4927-BA5C-C6C32D7A651C}" type="pres">
      <dgm:prSet presAssocID="{9AB198F4-D7F0-418F-8E84-5E08CF3A565B}" presName="rootComposite" presStyleCnt="0"/>
      <dgm:spPr/>
    </dgm:pt>
    <dgm:pt modelId="{F5A351F8-18B7-4175-9E35-C9DBD4F8EAC4}" type="pres">
      <dgm:prSet presAssocID="{9AB198F4-D7F0-418F-8E84-5E08CF3A565B}" presName="rootText" presStyleLbl="node2" presStyleIdx="2" presStyleCnt="3" custScaleY="137910" custLinFactNeighborX="-5649" custLinFactNeighborY="-97785">
        <dgm:presLayoutVars>
          <dgm:chPref val="3"/>
        </dgm:presLayoutVars>
      </dgm:prSet>
      <dgm:spPr/>
    </dgm:pt>
    <dgm:pt modelId="{E6E5D1D4-44DC-4F61-A960-61B56011FDC6}" type="pres">
      <dgm:prSet presAssocID="{9AB198F4-D7F0-418F-8E84-5E08CF3A565B}" presName="rootConnector" presStyleLbl="node2" presStyleIdx="2" presStyleCnt="3"/>
      <dgm:spPr/>
    </dgm:pt>
    <dgm:pt modelId="{D1132423-9EE5-4C10-8D90-5EC2066360A1}" type="pres">
      <dgm:prSet presAssocID="{9AB198F4-D7F0-418F-8E84-5E08CF3A565B}" presName="hierChild4" presStyleCnt="0"/>
      <dgm:spPr/>
    </dgm:pt>
    <dgm:pt modelId="{E844BDAE-24D2-45F1-9F8E-62C0EB8C590F}" type="pres">
      <dgm:prSet presAssocID="{9AB198F4-D7F0-418F-8E84-5E08CF3A565B}" presName="hierChild5" presStyleCnt="0"/>
      <dgm:spPr/>
    </dgm:pt>
    <dgm:pt modelId="{CCB3C548-A4C8-4544-B60F-42AA92BDAAB0}" type="pres">
      <dgm:prSet presAssocID="{D5DA9E44-DA83-4C91-A995-0272E6BBC378}" presName="hierChild3" presStyleCnt="0"/>
      <dgm:spPr/>
    </dgm:pt>
  </dgm:ptLst>
  <dgm:cxnLst>
    <dgm:cxn modelId="{C6799B27-650F-4B99-B060-084E5AA57CA6}" srcId="{D5DA9E44-DA83-4C91-A995-0272E6BBC378}" destId="{BB64A9D2-60B1-46CB-A5CC-B17D118B9C62}" srcOrd="0" destOrd="0" parTransId="{81A06A1B-F3E7-4AA9-8BC6-FCB8DB0BC8EF}" sibTransId="{C947AB48-74C6-4004-9563-47E047525C60}"/>
    <dgm:cxn modelId="{AD68632E-4051-4AEE-8270-A2338BAF596F}" type="presOf" srcId="{9B0B8105-2E95-430B-8A72-93D45D504B1E}" destId="{54C23FF5-C7A6-429D-A8FA-63C2E047374D}" srcOrd="0" destOrd="0" presId="urn:microsoft.com/office/officeart/2005/8/layout/orgChart1"/>
    <dgm:cxn modelId="{B2D95E1B-56A4-48C5-BDDE-A3DCDBA2FB79}" type="presOf" srcId="{81A06A1B-F3E7-4AA9-8BC6-FCB8DB0BC8EF}" destId="{D6192DC2-83AC-405B-9578-C0C30A852F88}" srcOrd="0" destOrd="0" presId="urn:microsoft.com/office/officeart/2005/8/layout/orgChart1"/>
    <dgm:cxn modelId="{3F963488-E053-4279-93BA-1F0E34DB92CD}" type="presOf" srcId="{9AB198F4-D7F0-418F-8E84-5E08CF3A565B}" destId="{F5A351F8-18B7-4175-9E35-C9DBD4F8EAC4}" srcOrd="0" destOrd="0" presId="urn:microsoft.com/office/officeart/2005/8/layout/orgChart1"/>
    <dgm:cxn modelId="{FFC41665-D1DA-436D-97B9-0996B804BE24}" type="presOf" srcId="{D5DA9E44-DA83-4C91-A995-0272E6BBC378}" destId="{66975786-3C0B-4E98-B423-F69F7885F824}" srcOrd="0" destOrd="0" presId="urn:microsoft.com/office/officeart/2005/8/layout/orgChart1"/>
    <dgm:cxn modelId="{6543DA4B-868F-45F3-9D64-1BA0E1ABB086}" srcId="{D5DA9E44-DA83-4C91-A995-0272E6BBC378}" destId="{9AB198F4-D7F0-418F-8E84-5E08CF3A565B}" srcOrd="2" destOrd="0" parTransId="{EB0A3750-3899-4F29-B8FD-929D7B492279}" sibTransId="{594F5E76-E787-415D-8E69-F9F2296A8045}"/>
    <dgm:cxn modelId="{48ADA7BA-A19E-4D01-8BB3-9FD0024F985D}" type="presOf" srcId="{9B0B8105-2E95-430B-8A72-93D45D504B1E}" destId="{5F10F1A3-F365-4D18-B92A-54B00A338130}" srcOrd="1" destOrd="0" presId="urn:microsoft.com/office/officeart/2005/8/layout/orgChart1"/>
    <dgm:cxn modelId="{47CAB257-173A-4763-9F6E-0813541A8BA5}" srcId="{D5DA9E44-DA83-4C91-A995-0272E6BBC378}" destId="{9B0B8105-2E95-430B-8A72-93D45D504B1E}" srcOrd="1" destOrd="0" parTransId="{62D4DB69-D2F4-44A4-B05A-89CF9B84BE50}" sibTransId="{B35AAFF8-5F33-40DB-A0DC-85E0A12FB71D}"/>
    <dgm:cxn modelId="{3386A05C-4B1D-49EC-B368-7642678B5B85}" type="presOf" srcId="{D5DA9E44-DA83-4C91-A995-0272E6BBC378}" destId="{79DEE262-1F7E-4B2A-9E70-C72F3F01B3AD}" srcOrd="1" destOrd="0" presId="urn:microsoft.com/office/officeart/2005/8/layout/orgChart1"/>
    <dgm:cxn modelId="{47395C69-89CE-41AD-9262-4C1CF48C74CC}" type="presOf" srcId="{BB64A9D2-60B1-46CB-A5CC-B17D118B9C62}" destId="{6861F17B-4D37-4EF5-A0ED-F215A7D3DB05}" srcOrd="1" destOrd="0" presId="urn:microsoft.com/office/officeart/2005/8/layout/orgChart1"/>
    <dgm:cxn modelId="{01D97CDD-461D-42BF-8E53-1F6F329068FA}" type="presOf" srcId="{62D4DB69-D2F4-44A4-B05A-89CF9B84BE50}" destId="{3132DF59-6814-4A69-B1DA-9CF395B23747}" srcOrd="0" destOrd="0" presId="urn:microsoft.com/office/officeart/2005/8/layout/orgChart1"/>
    <dgm:cxn modelId="{563E24EC-1BA0-4801-8F49-41711F7A6F9D}" type="presOf" srcId="{BB64A9D2-60B1-46CB-A5CC-B17D118B9C62}" destId="{42F925F3-5B6D-411B-B382-712F00B17DA6}" srcOrd="0" destOrd="0" presId="urn:microsoft.com/office/officeart/2005/8/layout/orgChart1"/>
    <dgm:cxn modelId="{24BEECF9-EDCA-4486-A432-711B4795B7A5}" srcId="{5512FBA9-51A4-4C3A-9378-746406E14A5A}" destId="{D5DA9E44-DA83-4C91-A995-0272E6BBC378}" srcOrd="0" destOrd="0" parTransId="{9D0DEE41-1A3A-4400-9C38-C745DC3F4AFA}" sibTransId="{C43C0D9D-D314-4B0A-9106-F3B56EE85F3E}"/>
    <dgm:cxn modelId="{9C6903FE-16AC-4828-8C7B-E3FC6E63161C}" type="presOf" srcId="{EB0A3750-3899-4F29-B8FD-929D7B492279}" destId="{C37515B5-0E27-43AE-A70D-0E9BDB176038}" srcOrd="0" destOrd="0" presId="urn:microsoft.com/office/officeart/2005/8/layout/orgChart1"/>
    <dgm:cxn modelId="{CB27C2BF-E89A-439A-89BE-0B6471CF6577}" type="presOf" srcId="{5512FBA9-51A4-4C3A-9378-746406E14A5A}" destId="{BBF2C54B-3CD9-4415-9949-1931EEAF870B}" srcOrd="0" destOrd="0" presId="urn:microsoft.com/office/officeart/2005/8/layout/orgChart1"/>
    <dgm:cxn modelId="{64E3A9FD-6789-4334-B4E0-FB50DEBA90F6}" type="presOf" srcId="{9AB198F4-D7F0-418F-8E84-5E08CF3A565B}" destId="{E6E5D1D4-44DC-4F61-A960-61B56011FDC6}" srcOrd="1" destOrd="0" presId="urn:microsoft.com/office/officeart/2005/8/layout/orgChart1"/>
    <dgm:cxn modelId="{0D899F36-0222-4C7D-B59F-858221D4CA73}" type="presParOf" srcId="{BBF2C54B-3CD9-4415-9949-1931EEAF870B}" destId="{54313A67-717D-4595-B72A-72C3315D371A}" srcOrd="0" destOrd="0" presId="urn:microsoft.com/office/officeart/2005/8/layout/orgChart1"/>
    <dgm:cxn modelId="{F51A767E-07D6-492C-A04C-3824A6E524E4}" type="presParOf" srcId="{54313A67-717D-4595-B72A-72C3315D371A}" destId="{EA1922DE-7026-4695-A8D1-16F362881F2C}" srcOrd="0" destOrd="0" presId="urn:microsoft.com/office/officeart/2005/8/layout/orgChart1"/>
    <dgm:cxn modelId="{314DD7B0-27F5-406E-ABEC-7E6D6394E47B}" type="presParOf" srcId="{EA1922DE-7026-4695-A8D1-16F362881F2C}" destId="{66975786-3C0B-4E98-B423-F69F7885F824}" srcOrd="0" destOrd="0" presId="urn:microsoft.com/office/officeart/2005/8/layout/orgChart1"/>
    <dgm:cxn modelId="{0F54D484-E647-4574-80F4-B401C08AA415}" type="presParOf" srcId="{EA1922DE-7026-4695-A8D1-16F362881F2C}" destId="{79DEE262-1F7E-4B2A-9E70-C72F3F01B3AD}" srcOrd="1" destOrd="0" presId="urn:microsoft.com/office/officeart/2005/8/layout/orgChart1"/>
    <dgm:cxn modelId="{79CD462B-1A89-43BF-AAE7-C54EA48A713F}" type="presParOf" srcId="{54313A67-717D-4595-B72A-72C3315D371A}" destId="{B74B7B8F-E71F-464B-AC32-25716FB01EFC}" srcOrd="1" destOrd="0" presId="urn:microsoft.com/office/officeart/2005/8/layout/orgChart1"/>
    <dgm:cxn modelId="{D24612C4-EBC3-48B9-AB33-9659F5E0AE27}" type="presParOf" srcId="{B74B7B8F-E71F-464B-AC32-25716FB01EFC}" destId="{D6192DC2-83AC-405B-9578-C0C30A852F88}" srcOrd="0" destOrd="0" presId="urn:microsoft.com/office/officeart/2005/8/layout/orgChart1"/>
    <dgm:cxn modelId="{7CC40768-8B8F-4294-B191-4E70D809F3F2}" type="presParOf" srcId="{B74B7B8F-E71F-464B-AC32-25716FB01EFC}" destId="{D27AC003-F9B9-4885-BA3C-CA5EC4BE3628}" srcOrd="1" destOrd="0" presId="urn:microsoft.com/office/officeart/2005/8/layout/orgChart1"/>
    <dgm:cxn modelId="{36E8C6F5-188F-4503-AE74-DAEEB32C7A81}" type="presParOf" srcId="{D27AC003-F9B9-4885-BA3C-CA5EC4BE3628}" destId="{A0F07F1B-A5CA-4E93-9F28-E1C719704E7C}" srcOrd="0" destOrd="0" presId="urn:microsoft.com/office/officeart/2005/8/layout/orgChart1"/>
    <dgm:cxn modelId="{61F320B6-DB2E-4441-917B-BAC61616D8FD}" type="presParOf" srcId="{A0F07F1B-A5CA-4E93-9F28-E1C719704E7C}" destId="{42F925F3-5B6D-411B-B382-712F00B17DA6}" srcOrd="0" destOrd="0" presId="urn:microsoft.com/office/officeart/2005/8/layout/orgChart1"/>
    <dgm:cxn modelId="{1C863F19-3959-41E3-A3A0-63E33B110A1F}" type="presParOf" srcId="{A0F07F1B-A5CA-4E93-9F28-E1C719704E7C}" destId="{6861F17B-4D37-4EF5-A0ED-F215A7D3DB05}" srcOrd="1" destOrd="0" presId="urn:microsoft.com/office/officeart/2005/8/layout/orgChart1"/>
    <dgm:cxn modelId="{2B67CC66-876B-4CEF-826B-BF1C4B98637C}" type="presParOf" srcId="{D27AC003-F9B9-4885-BA3C-CA5EC4BE3628}" destId="{64A38EAF-6D3D-450C-9A97-434104DB85D1}" srcOrd="1" destOrd="0" presId="urn:microsoft.com/office/officeart/2005/8/layout/orgChart1"/>
    <dgm:cxn modelId="{3D3C74A9-A1A8-4BA5-90F8-AADC6DE0058A}" type="presParOf" srcId="{D27AC003-F9B9-4885-BA3C-CA5EC4BE3628}" destId="{F8A6B7CB-8E15-47B6-A40D-5CBE81211BA2}" srcOrd="2" destOrd="0" presId="urn:microsoft.com/office/officeart/2005/8/layout/orgChart1"/>
    <dgm:cxn modelId="{4D6B4D14-5C5A-4F57-AD78-6B0C8B0AFD56}" type="presParOf" srcId="{B74B7B8F-E71F-464B-AC32-25716FB01EFC}" destId="{3132DF59-6814-4A69-B1DA-9CF395B23747}" srcOrd="2" destOrd="0" presId="urn:microsoft.com/office/officeart/2005/8/layout/orgChart1"/>
    <dgm:cxn modelId="{4C30E734-24DE-4FBC-82C4-FBFB3A1097C3}" type="presParOf" srcId="{B74B7B8F-E71F-464B-AC32-25716FB01EFC}" destId="{E6B88680-664E-4944-8E26-1CDABEA1C10E}" srcOrd="3" destOrd="0" presId="urn:microsoft.com/office/officeart/2005/8/layout/orgChart1"/>
    <dgm:cxn modelId="{04AC450A-4368-43B8-A152-F056A43E77E0}" type="presParOf" srcId="{E6B88680-664E-4944-8E26-1CDABEA1C10E}" destId="{E401ED10-C1DF-4379-911B-A8B3ACB84CDE}" srcOrd="0" destOrd="0" presId="urn:microsoft.com/office/officeart/2005/8/layout/orgChart1"/>
    <dgm:cxn modelId="{B9DB1A6F-D1D8-4F9F-B969-409570D55E56}" type="presParOf" srcId="{E401ED10-C1DF-4379-911B-A8B3ACB84CDE}" destId="{54C23FF5-C7A6-429D-A8FA-63C2E047374D}" srcOrd="0" destOrd="0" presId="urn:microsoft.com/office/officeart/2005/8/layout/orgChart1"/>
    <dgm:cxn modelId="{EA9B7E63-71D4-465F-9AFF-1EEB4C7AE305}" type="presParOf" srcId="{E401ED10-C1DF-4379-911B-A8B3ACB84CDE}" destId="{5F10F1A3-F365-4D18-B92A-54B00A338130}" srcOrd="1" destOrd="0" presId="urn:microsoft.com/office/officeart/2005/8/layout/orgChart1"/>
    <dgm:cxn modelId="{096592E8-1071-4ACA-B7A7-8917025FA25B}" type="presParOf" srcId="{E6B88680-664E-4944-8E26-1CDABEA1C10E}" destId="{A74980AB-E79A-465B-BA2E-4ADEAE93CAB2}" srcOrd="1" destOrd="0" presId="urn:microsoft.com/office/officeart/2005/8/layout/orgChart1"/>
    <dgm:cxn modelId="{4D7083D6-3A8F-4516-A543-98D0399B26CA}" type="presParOf" srcId="{E6B88680-664E-4944-8E26-1CDABEA1C10E}" destId="{8DE7FA45-8E35-4C31-9DFC-008C0A1A325B}" srcOrd="2" destOrd="0" presId="urn:microsoft.com/office/officeart/2005/8/layout/orgChart1"/>
    <dgm:cxn modelId="{C6194F55-FB43-4D4B-857C-B3307B1208B1}" type="presParOf" srcId="{B74B7B8F-E71F-464B-AC32-25716FB01EFC}" destId="{C37515B5-0E27-43AE-A70D-0E9BDB176038}" srcOrd="4" destOrd="0" presId="urn:microsoft.com/office/officeart/2005/8/layout/orgChart1"/>
    <dgm:cxn modelId="{58DA2F31-C4F9-4B1C-8EDE-674D8869AFD1}" type="presParOf" srcId="{B74B7B8F-E71F-464B-AC32-25716FB01EFC}" destId="{99A2C6B1-F3BA-42B5-813C-023CB0B6D645}" srcOrd="5" destOrd="0" presId="urn:microsoft.com/office/officeart/2005/8/layout/orgChart1"/>
    <dgm:cxn modelId="{4D326B4A-99DC-4A14-A34C-E757FA33CCC7}" type="presParOf" srcId="{99A2C6B1-F3BA-42B5-813C-023CB0B6D645}" destId="{AE2B10DB-771A-4927-BA5C-C6C32D7A651C}" srcOrd="0" destOrd="0" presId="urn:microsoft.com/office/officeart/2005/8/layout/orgChart1"/>
    <dgm:cxn modelId="{7652F870-94C7-44A7-820A-F9A917896A8B}" type="presParOf" srcId="{AE2B10DB-771A-4927-BA5C-C6C32D7A651C}" destId="{F5A351F8-18B7-4175-9E35-C9DBD4F8EAC4}" srcOrd="0" destOrd="0" presId="urn:microsoft.com/office/officeart/2005/8/layout/orgChart1"/>
    <dgm:cxn modelId="{2530E68A-3F06-48FC-955F-1194F600D2AE}" type="presParOf" srcId="{AE2B10DB-771A-4927-BA5C-C6C32D7A651C}" destId="{E6E5D1D4-44DC-4F61-A960-61B56011FDC6}" srcOrd="1" destOrd="0" presId="urn:microsoft.com/office/officeart/2005/8/layout/orgChart1"/>
    <dgm:cxn modelId="{7E40DAF9-4EF1-4487-8FE9-EB68BDFFCB88}" type="presParOf" srcId="{99A2C6B1-F3BA-42B5-813C-023CB0B6D645}" destId="{D1132423-9EE5-4C10-8D90-5EC2066360A1}" srcOrd="1" destOrd="0" presId="urn:microsoft.com/office/officeart/2005/8/layout/orgChart1"/>
    <dgm:cxn modelId="{5067C7C8-6144-4A6C-9BA6-EF3EDB71E03B}" type="presParOf" srcId="{99A2C6B1-F3BA-42B5-813C-023CB0B6D645}" destId="{E844BDAE-24D2-45F1-9F8E-62C0EB8C590F}" srcOrd="2" destOrd="0" presId="urn:microsoft.com/office/officeart/2005/8/layout/orgChart1"/>
    <dgm:cxn modelId="{8191DFF1-913A-4B72-86DC-05402445468C}" type="presParOf" srcId="{54313A67-717D-4595-B72A-72C3315D371A}" destId="{CCB3C548-A4C8-4544-B60F-42AA92BDAAB0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B9FBC4-B69C-474C-9320-3D090BC19E3A}" type="doc">
      <dgm:prSet loTypeId="urn:microsoft.com/office/officeart/2005/8/layout/arrow5" loCatId="process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EE98388-C6E4-4223-A0CA-6DC9845B3DF9}">
      <dgm:prSet phldrT="[Текст]" custT="1"/>
      <dgm:spPr/>
      <dgm:t>
        <a:bodyPr/>
        <a:lstStyle/>
        <a:p>
          <a:r>
            <a:rPr lang="ru-RU" sz="3200" dirty="0" smtClean="0"/>
            <a:t>Название </a:t>
          </a:r>
          <a:r>
            <a:rPr lang="ru-RU" sz="2800" dirty="0" smtClean="0"/>
            <a:t>элемента, имеющего отрицательную с.о. с суффиксом-ид</a:t>
          </a:r>
          <a:endParaRPr lang="ru-RU" sz="2800" dirty="0"/>
        </a:p>
      </dgm:t>
    </dgm:pt>
    <dgm:pt modelId="{741EF25A-FAC8-454A-AD67-8421F60C8B9A}" type="parTrans" cxnId="{FBCDAC78-3E01-4149-80ED-C817A4DDA165}">
      <dgm:prSet/>
      <dgm:spPr/>
      <dgm:t>
        <a:bodyPr/>
        <a:lstStyle/>
        <a:p>
          <a:endParaRPr lang="ru-RU"/>
        </a:p>
      </dgm:t>
    </dgm:pt>
    <dgm:pt modelId="{41A0BA8B-F519-4F55-A53E-97A06882223D}" type="sibTrans" cxnId="{FBCDAC78-3E01-4149-80ED-C817A4DDA165}">
      <dgm:prSet/>
      <dgm:spPr/>
      <dgm:t>
        <a:bodyPr/>
        <a:lstStyle/>
        <a:p>
          <a:endParaRPr lang="ru-RU"/>
        </a:p>
      </dgm:t>
    </dgm:pt>
    <dgm:pt modelId="{2557EBDC-9176-47D8-8DA2-26886DF673FB}">
      <dgm:prSet phldrT="[Текст]" custT="1"/>
      <dgm:spPr/>
      <dgm:t>
        <a:bodyPr/>
        <a:lstStyle/>
        <a:p>
          <a:r>
            <a:rPr lang="ru-RU" sz="2800" dirty="0" smtClean="0"/>
            <a:t>Название элемента, имеющего положительную с. о., в род. </a:t>
          </a:r>
          <a:r>
            <a:rPr lang="ru-RU" sz="2800" dirty="0" err="1" smtClean="0"/>
            <a:t>пад</a:t>
          </a:r>
          <a:r>
            <a:rPr lang="ru-RU" sz="2800" dirty="0" smtClean="0"/>
            <a:t>.</a:t>
          </a:r>
          <a:endParaRPr lang="ru-RU" sz="2800" dirty="0"/>
        </a:p>
      </dgm:t>
    </dgm:pt>
    <dgm:pt modelId="{B482751C-ED80-4F49-A5C6-C87226FB3FDB}" type="parTrans" cxnId="{776DBE60-D859-46C0-BE6D-3D24C6F5B814}">
      <dgm:prSet/>
      <dgm:spPr/>
      <dgm:t>
        <a:bodyPr/>
        <a:lstStyle/>
        <a:p>
          <a:endParaRPr lang="ru-RU"/>
        </a:p>
      </dgm:t>
    </dgm:pt>
    <dgm:pt modelId="{AFA5CF41-6E40-4221-9D0D-165DF1950C8C}" type="sibTrans" cxnId="{776DBE60-D859-46C0-BE6D-3D24C6F5B814}">
      <dgm:prSet/>
      <dgm:spPr/>
      <dgm:t>
        <a:bodyPr/>
        <a:lstStyle/>
        <a:p>
          <a:endParaRPr lang="ru-RU"/>
        </a:p>
      </dgm:t>
    </dgm:pt>
    <dgm:pt modelId="{82BEED11-4AD9-48D9-A15E-509D41A160C4}" type="pres">
      <dgm:prSet presAssocID="{DFB9FBC4-B69C-474C-9320-3D090BC19E3A}" presName="diagram" presStyleCnt="0">
        <dgm:presLayoutVars>
          <dgm:dir/>
          <dgm:resizeHandles val="exact"/>
        </dgm:presLayoutVars>
      </dgm:prSet>
      <dgm:spPr/>
    </dgm:pt>
    <dgm:pt modelId="{4347FB04-5E65-40F5-B207-8B252FDD81A0}" type="pres">
      <dgm:prSet presAssocID="{1EE98388-C6E4-4223-A0CA-6DC9845B3DF9}" presName="arrow" presStyleLbl="node1" presStyleIdx="0" presStyleCnt="2" custRadScaleRad="98006" custRadScaleInc="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AB9A9-6F8C-4A81-A07B-4BFCB5315AD6}" type="pres">
      <dgm:prSet presAssocID="{2557EBDC-9176-47D8-8DA2-26886DF673F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6DBE60-D859-46C0-BE6D-3D24C6F5B814}" srcId="{DFB9FBC4-B69C-474C-9320-3D090BC19E3A}" destId="{2557EBDC-9176-47D8-8DA2-26886DF673FB}" srcOrd="1" destOrd="0" parTransId="{B482751C-ED80-4F49-A5C6-C87226FB3FDB}" sibTransId="{AFA5CF41-6E40-4221-9D0D-165DF1950C8C}"/>
    <dgm:cxn modelId="{0D4ECF3F-33CF-4B6B-90BE-710DDE54E987}" type="presOf" srcId="{1EE98388-C6E4-4223-A0CA-6DC9845B3DF9}" destId="{4347FB04-5E65-40F5-B207-8B252FDD81A0}" srcOrd="0" destOrd="0" presId="urn:microsoft.com/office/officeart/2005/8/layout/arrow5"/>
    <dgm:cxn modelId="{FBCDAC78-3E01-4149-80ED-C817A4DDA165}" srcId="{DFB9FBC4-B69C-474C-9320-3D090BC19E3A}" destId="{1EE98388-C6E4-4223-A0CA-6DC9845B3DF9}" srcOrd="0" destOrd="0" parTransId="{741EF25A-FAC8-454A-AD67-8421F60C8B9A}" sibTransId="{41A0BA8B-F519-4F55-A53E-97A06882223D}"/>
    <dgm:cxn modelId="{AE9A493E-A604-47E9-BFC1-97B83DDEF712}" type="presOf" srcId="{DFB9FBC4-B69C-474C-9320-3D090BC19E3A}" destId="{82BEED11-4AD9-48D9-A15E-509D41A160C4}" srcOrd="0" destOrd="0" presId="urn:microsoft.com/office/officeart/2005/8/layout/arrow5"/>
    <dgm:cxn modelId="{4C008873-5CE2-4019-962C-56774F4185BC}" type="presOf" srcId="{2557EBDC-9176-47D8-8DA2-26886DF673FB}" destId="{A6DAB9A9-6F8C-4A81-A07B-4BFCB5315AD6}" srcOrd="0" destOrd="0" presId="urn:microsoft.com/office/officeart/2005/8/layout/arrow5"/>
    <dgm:cxn modelId="{ACB46A1E-90C0-438F-8E41-C28ABC2EB15B}" type="presParOf" srcId="{82BEED11-4AD9-48D9-A15E-509D41A160C4}" destId="{4347FB04-5E65-40F5-B207-8B252FDD81A0}" srcOrd="0" destOrd="0" presId="urn:microsoft.com/office/officeart/2005/8/layout/arrow5"/>
    <dgm:cxn modelId="{7F673D96-DA74-4BDC-805C-70EC2883BD40}" type="presParOf" srcId="{82BEED11-4AD9-48D9-A15E-509D41A160C4}" destId="{A6DAB9A9-6F8C-4A81-A07B-4BFCB5315AD6}" srcOrd="1" destOrd="0" presId="urn:microsoft.com/office/officeart/2005/8/layout/arrow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E4F2-1F69-4086-BF19-85B39DAE15F7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851A4-BD6C-47E5-BD4E-7B6CD9AE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286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70C0"/>
                </a:solidFill>
              </a:rPr>
              <a:t>Степень окисления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Цель: сформировать понятие степени окисления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429684" cy="4286280"/>
          </a:xfr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Научиться рассчитывать степени окисления по формулам бинарных соединений</a:t>
            </a:r>
          </a:p>
          <a:p>
            <a:pPr>
              <a:buFont typeface="Wingdings" pitchFamily="2" charset="2"/>
              <a:buChar char="ü"/>
            </a:pPr>
            <a:endParaRPr lang="ru-RU" sz="2400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Составлять химические формулы по степени окисления</a:t>
            </a:r>
          </a:p>
          <a:p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 anchor="t" anchorCtr="0"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Механизм образования химических связей</a:t>
            </a:r>
            <a:endParaRPr lang="ru-RU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550072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71472" y="1428736"/>
            <a:ext cx="785818" cy="78581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214546" y="1428736"/>
            <a:ext cx="785818" cy="78581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143504" y="2000240"/>
            <a:ext cx="285752" cy="285752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785918" y="1643050"/>
            <a:ext cx="285752" cy="285752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V="1">
            <a:off x="3143240" y="1643050"/>
            <a:ext cx="714380" cy="285751"/>
          </a:xfrm>
          <a:prstGeom prst="rightArrow">
            <a:avLst/>
          </a:prstGeom>
          <a:solidFill>
            <a:srgbClr val="0000FF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071934" y="1428736"/>
            <a:ext cx="785818" cy="78581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5715008" y="1428736"/>
            <a:ext cx="785818" cy="78581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143504" y="1643050"/>
            <a:ext cx="285752" cy="285752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ые круглые скобки 13"/>
          <p:cNvSpPr/>
          <p:nvPr/>
        </p:nvSpPr>
        <p:spPr>
          <a:xfrm>
            <a:off x="5000628" y="1428736"/>
            <a:ext cx="571504" cy="92869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14348" y="150017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84" y="157161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43372" y="157161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8" y="157161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19" name="Блок-схема: узел 18"/>
          <p:cNvSpPr/>
          <p:nvPr/>
        </p:nvSpPr>
        <p:spPr>
          <a:xfrm>
            <a:off x="1428728" y="1643050"/>
            <a:ext cx="285752" cy="285752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71472" y="2500306"/>
            <a:ext cx="785818" cy="78581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428728" y="2786058"/>
            <a:ext cx="285752" cy="285752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285984" y="2643182"/>
            <a:ext cx="785818" cy="785818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2285984" y="2285992"/>
            <a:ext cx="285752" cy="285752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2786050" y="2357430"/>
            <a:ext cx="285752" cy="285752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143240" y="2643182"/>
            <a:ext cx="285752" cy="285752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3143240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2786050" y="3500438"/>
            <a:ext cx="285752" cy="285752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285984" y="3500438"/>
            <a:ext cx="285752" cy="285752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928794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714744" y="3000372"/>
            <a:ext cx="714380" cy="214314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4714876" y="2643182"/>
            <a:ext cx="785818" cy="78581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6357950" y="2643182"/>
            <a:ext cx="785818" cy="785818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5857884" y="2786058"/>
            <a:ext cx="285752" cy="285752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5857884" y="3214686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42910" y="264318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428860" y="27146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4786314" y="27146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7950" y="271462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</a:t>
            </a:r>
            <a:endParaRPr lang="ru-RU" sz="3200" dirty="0"/>
          </a:p>
        </p:txBody>
      </p:sp>
      <p:sp>
        <p:nvSpPr>
          <p:cNvPr id="39" name="Двойные круглые скобки 38"/>
          <p:cNvSpPr/>
          <p:nvPr/>
        </p:nvSpPr>
        <p:spPr>
          <a:xfrm>
            <a:off x="5786446" y="2571744"/>
            <a:ext cx="428628" cy="107157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571472" y="4572008"/>
            <a:ext cx="785818" cy="78581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2643174" y="4572008"/>
            <a:ext cx="785818" cy="785818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1571604" y="4786322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2714612" y="4214818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2285984" y="4786322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3143240" y="4214818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3428992" y="4572008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3500430" y="4929198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3143240" y="5357826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2714612" y="5357826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4786314" y="4572008"/>
            <a:ext cx="785818" cy="78581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3929058" y="4857760"/>
            <a:ext cx="714380" cy="214314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6000760" y="4572008"/>
            <a:ext cx="785818" cy="785818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Круговая стрелка 52"/>
          <p:cNvSpPr/>
          <p:nvPr/>
        </p:nvSpPr>
        <p:spPr>
          <a:xfrm>
            <a:off x="5357818" y="4286256"/>
            <a:ext cx="1071570" cy="28575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386184"/>
              <a:gd name="adj5" fmla="val 125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Блок-схема: узел 53"/>
          <p:cNvSpPr/>
          <p:nvPr/>
        </p:nvSpPr>
        <p:spPr>
          <a:xfrm>
            <a:off x="5715008" y="4643446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узел 55"/>
          <p:cNvSpPr/>
          <p:nvPr/>
        </p:nvSpPr>
        <p:spPr>
          <a:xfrm>
            <a:off x="5715008" y="5000636"/>
            <a:ext cx="285752" cy="285752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люс 56"/>
          <p:cNvSpPr/>
          <p:nvPr/>
        </p:nvSpPr>
        <p:spPr>
          <a:xfrm>
            <a:off x="4786314" y="4286256"/>
            <a:ext cx="428628" cy="285752"/>
          </a:xfrm>
          <a:prstGeom prst="mathPlus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Минус 57"/>
          <p:cNvSpPr/>
          <p:nvPr/>
        </p:nvSpPr>
        <p:spPr>
          <a:xfrm>
            <a:off x="6643702" y="4429132"/>
            <a:ext cx="357190" cy="142876"/>
          </a:xfrm>
          <a:prstGeom prst="mathMinus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714348" y="464344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2714612" y="464344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</a:t>
            </a:r>
            <a:endParaRPr lang="ru-RU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4857752" y="464344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6143636" y="457200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b="1" i="1" dirty="0" smtClean="0">
                <a:solidFill>
                  <a:srgbClr val="0000FF"/>
                </a:solidFill>
              </a:rPr>
              <a:t>Степень окисления- </a:t>
            </a:r>
            <a:r>
              <a:rPr lang="ru-RU" sz="4800" dirty="0" smtClean="0">
                <a:solidFill>
                  <a:srgbClr val="0000FF"/>
                </a:solidFill>
              </a:rPr>
              <a:t>это условный заряд атомов химического элемента в соединении, вычисленный на основе предположения, что все соединения состоят только из ионов .</a:t>
            </a:r>
            <a:endParaRPr lang="ru-RU" sz="4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Алгоритм определения степени окисления</a:t>
            </a:r>
            <a:endParaRPr lang="ru-RU" sz="3600" dirty="0">
              <a:solidFill>
                <a:srgbClr val="0000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214423"/>
          <a:ext cx="8786813" cy="5429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Алгоритм составления формул бинарных соединений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525963"/>
          </a:xfrm>
          <a:ln>
            <a:solidFill>
              <a:srgbClr val="0000FF"/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NaCl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0000FF"/>
                </a:solidFill>
              </a:rPr>
              <a:t>CuO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0000FF"/>
                </a:solidFill>
              </a:rPr>
              <a:t>KH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0000FF"/>
                </a:solidFill>
              </a:rPr>
              <a:t> FeS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20" y="1857364"/>
            <a:ext cx="1785950" cy="785818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714620"/>
            <a:ext cx="785818" cy="12858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714620"/>
            <a:ext cx="785818" cy="12858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428860" y="1857364"/>
            <a:ext cx="1785950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572000" y="1857364"/>
            <a:ext cx="1785950" cy="78581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643702" y="1857364"/>
            <a:ext cx="1785950" cy="78581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2714620"/>
            <a:ext cx="785818" cy="12858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714620"/>
            <a:ext cx="785818" cy="12858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2714620"/>
            <a:ext cx="785818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00694" y="2714620"/>
            <a:ext cx="785818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2714620"/>
            <a:ext cx="785818" cy="1285884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2714620"/>
            <a:ext cx="785818" cy="1285884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928926" y="228599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оксид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929190" y="228599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гидрид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072330" y="221455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сульфид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348" y="228599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хлорид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292893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1285852" y="291298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2500298" y="285749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</a:t>
            </a:r>
            <a:endParaRPr lang="ru-RU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28992" y="285749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5572132" y="285749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</a:t>
            </a:r>
            <a:endParaRPr lang="ru-RU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471487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</a:t>
            </a:r>
            <a:endParaRPr lang="ru-RU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6786578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</a:t>
            </a:r>
            <a:endParaRPr lang="ru-RU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7715272" y="285749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Номенклатура бинарных соединений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2971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FF"/>
                </a:solidFill>
              </a:rPr>
              <a:t>Домашнее задание</a:t>
            </a:r>
            <a:endParaRPr lang="ru-RU" i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Documents and Settings\Администратор\Мои документы\документы мама\картинки\школа\BD00146_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4429157" cy="49107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86380" y="1857364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Параграф 17 </a:t>
            </a:r>
          </a:p>
          <a:p>
            <a:r>
              <a:rPr lang="ru-RU" sz="3600" dirty="0" smtClean="0">
                <a:solidFill>
                  <a:srgbClr val="0000FF"/>
                </a:solidFill>
              </a:rPr>
              <a:t>№2 письм.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136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Степень окисления</vt:lpstr>
      <vt:lpstr>Цель: сформировать понятие степени окисления</vt:lpstr>
      <vt:lpstr>Механизм образования химических связей</vt:lpstr>
      <vt:lpstr>Степень окисления- это условный заряд атомов химического элемента в соединении, вычисленный на основе предположения, что все соединения состоят только из ионов .</vt:lpstr>
      <vt:lpstr>Алгоритм определения степени окисления</vt:lpstr>
      <vt:lpstr>Алгоритм составления формул бинарных соединений</vt:lpstr>
      <vt:lpstr>Номенклатура бинарных соединений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Степень окисления</dc:title>
  <dc:creator>Zver</dc:creator>
  <cp:lastModifiedBy>Zver</cp:lastModifiedBy>
  <cp:revision>17</cp:revision>
  <dcterms:created xsi:type="dcterms:W3CDTF">2009-01-31T20:06:02Z</dcterms:created>
  <dcterms:modified xsi:type="dcterms:W3CDTF">2009-01-31T22:59:23Z</dcterms:modified>
</cp:coreProperties>
</file>