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75" r:id="rId2"/>
    <p:sldId id="290" r:id="rId3"/>
    <p:sldId id="272" r:id="rId4"/>
    <p:sldId id="277" r:id="rId5"/>
    <p:sldId id="28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107" d="100"/>
          <a:sy n="107" d="100"/>
        </p:scale>
        <p:origin x="-9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0F579-60B4-4770-BE60-FD02F0108965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DF3FA-256D-46C2-9B66-0D763800E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9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tx2"/>
                </a:solidFill>
              </a:rPr>
              <a:t>Презентация  коллективного  проекта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4338" name="Picture 2" descr="C:\Users\MASTER\Desktop\ФОТО для презентаций\Ёлка от ИНГОССТРАХА 2011 3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3"/>
            <a:ext cx="3816424" cy="31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MASTER\Desktop\ФОТО для презентаций\Изображение 115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3204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8138864" cy="70609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Презентация  индивидуального  </a:t>
            </a:r>
            <a:r>
              <a:rPr lang="ru-RU" dirty="0">
                <a:solidFill>
                  <a:schemeClr val="tx2"/>
                </a:solidFill>
              </a:rPr>
              <a:t>проекта</a:t>
            </a:r>
          </a:p>
        </p:txBody>
      </p:sp>
      <p:pic>
        <p:nvPicPr>
          <p:cNvPr id="27651" name="Picture 3" descr="C:\Users\MASTER\Desktop\ФОТО для презентаций\28052012313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288032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MASTER\Desktop\ФОТО для презентаций\2805201231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287664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2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07051" y="188640"/>
            <a:ext cx="7848872" cy="1944216"/>
          </a:xfrm>
        </p:spPr>
        <p:txBody>
          <a:bodyPr/>
          <a:lstStyle/>
          <a:p>
            <a:pPr marL="0" indent="0"/>
            <a:r>
              <a:rPr lang="ru-RU" sz="2000" dirty="0"/>
              <a:t>Итогом </a:t>
            </a:r>
            <a:br>
              <a:rPr lang="ru-RU" sz="2000" dirty="0"/>
            </a:br>
            <a:r>
              <a:rPr lang="ru-RU" sz="2000" dirty="0"/>
              <a:t>поисково-творческой, </a:t>
            </a:r>
            <a:r>
              <a:rPr lang="ru-RU" sz="2000" dirty="0" smtClean="0"/>
              <a:t> исследовательской  и  проектной деятельностей   учащихся    –    является    представление  лучших   фантастических   работа   на   ежегодный  региональный   конкурс   « Эра   фантастики  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3314" name="Picture 2" descr="C:\Users\MASTER\Desktop\ФОТО\ИЗО.Космос\DSC_0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77056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MASTER\Desktop\ФОТО для презентаций\DSC_01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7" y="2492896"/>
            <a:ext cx="793099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</a:rPr>
              <a:t>     Ежегодный  региональный  конкурс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                      «эра  фантастики»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6387" name="Picture 3" descr="C:\Users\MASTER\Desktop\ФОТО\ИЗО. Школа\DSC_002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4533"/>
            <a:ext cx="4019872" cy="312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MASTER\Desktop\ФОТО\Эра фантастики\DSC_028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1764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2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ru-RU" sz="1200" b="1" dirty="0" smtClean="0"/>
              <a:t> Призовые   </a:t>
            </a:r>
            <a:r>
              <a:rPr lang="ru-RU" sz="1200" b="1" dirty="0"/>
              <a:t>работы   учащихся   МБОУ НШ-ДС  №13  с  региональных  конкурсов «Эра фантастики»</a:t>
            </a:r>
            <a:endParaRPr lang="ru-RU" sz="1200" dirty="0"/>
          </a:p>
        </p:txBody>
      </p:sp>
      <p:pic>
        <p:nvPicPr>
          <p:cNvPr id="26626" name="Picture 2" descr="C:\Users\MASTER\Desktop\Фото с мобильного Лёльки\201101\201101A1\3101201115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624736" cy="459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407</TotalTime>
  <Words>27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Горизонт</vt:lpstr>
      <vt:lpstr>  Презентация  коллективного  проекта</vt:lpstr>
      <vt:lpstr>Презентация  индивидуального  проекта</vt:lpstr>
      <vt:lpstr>Итогом  поисково-творческой,  исследовательской  и  проектной деятельностей   учащихся    –    является    представление  лучших   фантастических   работа   на   ежегодный  региональный   конкурс   « Эра   фантастики  » </vt:lpstr>
      <vt:lpstr>     Ежегодный  региональный  конкурс                        «эра  фантастики»</vt:lpstr>
      <vt:lpstr> Призовые   работы   учащихся   МБОУ НШ-ДС  №13  с  региональных  конкурсов «Эра фантастики»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MASTER</cp:lastModifiedBy>
  <cp:revision>47</cp:revision>
  <dcterms:created xsi:type="dcterms:W3CDTF">2013-02-15T13:46:27Z</dcterms:created>
  <dcterms:modified xsi:type="dcterms:W3CDTF">2013-03-03T19:08:04Z</dcterms:modified>
</cp:coreProperties>
</file>