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59" r:id="rId3"/>
    <p:sldId id="291" r:id="rId4"/>
    <p:sldId id="262" r:id="rId5"/>
    <p:sldId id="264" r:id="rId6"/>
    <p:sldId id="260" r:id="rId7"/>
    <p:sldId id="26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6" autoAdjust="0"/>
    <p:restoredTop sz="94660"/>
  </p:normalViewPr>
  <p:slideViewPr>
    <p:cSldViewPr>
      <p:cViewPr varScale="1">
        <p:scale>
          <a:sx n="107" d="100"/>
          <a:sy n="107" d="100"/>
        </p:scale>
        <p:origin x="-96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0F579-60B4-4770-BE60-FD02F0108965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ADF3FA-256D-46C2-9B66-0D763800E4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491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9EF67-10F3-4CF6-929B-6E9EF32DC754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72317-D6E3-464B-A541-BEC8BEB37CC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9EF67-10F3-4CF6-929B-6E9EF32DC754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72317-D6E3-464B-A541-BEC8BEB37C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9EF67-10F3-4CF6-929B-6E9EF32DC754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72317-D6E3-464B-A541-BEC8BEB37C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9EF67-10F3-4CF6-929B-6E9EF32DC754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72317-D6E3-464B-A541-BEC8BEB37CC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9EF67-10F3-4CF6-929B-6E9EF32DC754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72317-D6E3-464B-A541-BEC8BEB37C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9EF67-10F3-4CF6-929B-6E9EF32DC754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72317-D6E3-464B-A541-BEC8BEB37C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9EF67-10F3-4CF6-929B-6E9EF32DC754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72317-D6E3-464B-A541-BEC8BEB37C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9EF67-10F3-4CF6-929B-6E9EF32DC754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72317-D6E3-464B-A541-BEC8BEB37C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9EF67-10F3-4CF6-929B-6E9EF32DC754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72317-D6E3-464B-A541-BEC8BEB37C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9EF67-10F3-4CF6-929B-6E9EF32DC754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72317-D6E3-464B-A541-BEC8BEB37C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9EF67-10F3-4CF6-929B-6E9EF32DC754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72317-D6E3-464B-A541-BEC8BEB37C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7019EF67-10F3-4CF6-929B-6E9EF32DC754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2EF72317-D6E3-464B-A541-BEC8BEB37CC3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725144"/>
            <a:ext cx="8640960" cy="1368152"/>
          </a:xfrm>
        </p:spPr>
        <p:txBody>
          <a:bodyPr>
            <a:noAutofit/>
          </a:bodyPr>
          <a:lstStyle/>
          <a:p>
            <a:r>
              <a:rPr lang="ru-RU" sz="2800" dirty="0" smtClean="0"/>
              <a:t>Автор презентации: учитель изобразительного искусства,                                   </a:t>
            </a:r>
            <a:r>
              <a:rPr lang="ru-RU" sz="2800" dirty="0" err="1" smtClean="0"/>
              <a:t>Шмыгова</a:t>
            </a:r>
            <a:r>
              <a:rPr lang="ru-RU" sz="2800" dirty="0" smtClean="0"/>
              <a:t> Ольга  Викторовна.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20689"/>
            <a:ext cx="9144000" cy="2952328"/>
          </a:xfrm>
        </p:spPr>
        <p:txBody>
          <a:bodyPr/>
          <a:lstStyle/>
          <a:p>
            <a:r>
              <a:rPr lang="ru-RU" sz="2800" dirty="0"/>
              <a:t>Развитие </a:t>
            </a:r>
            <a:r>
              <a:rPr lang="ru-RU" sz="2800" dirty="0" smtClean="0"/>
              <a:t>  </a:t>
            </a:r>
            <a:r>
              <a:rPr lang="ru-RU" sz="2800" dirty="0" err="1" smtClean="0"/>
              <a:t>творческо</a:t>
            </a:r>
            <a:r>
              <a:rPr lang="ru-RU" sz="2800" dirty="0" smtClean="0"/>
              <a:t> - поисковых</a:t>
            </a:r>
            <a:r>
              <a:rPr lang="ru-RU" sz="2800" dirty="0"/>
              <a:t>, исследовательских, креативных </a:t>
            </a:r>
            <a:r>
              <a:rPr lang="ru-RU" sz="2800" dirty="0" smtClean="0"/>
              <a:t> способностей </a:t>
            </a:r>
            <a:r>
              <a:rPr lang="ru-RU" sz="2800" dirty="0"/>
              <a:t>учащихся </a:t>
            </a:r>
            <a:r>
              <a:rPr lang="ru-RU" sz="2800" dirty="0" smtClean="0"/>
              <a:t> начальных  классов  МБОУ  НШ-ДС  </a:t>
            </a:r>
            <a:r>
              <a:rPr lang="ru-RU" sz="2800" dirty="0"/>
              <a:t>№13 </a:t>
            </a:r>
            <a:r>
              <a:rPr lang="ru-RU" sz="2800" dirty="0" smtClean="0"/>
              <a:t>               в  процессе  многолетнего  сотрудничества </a:t>
            </a:r>
            <a:br>
              <a:rPr lang="ru-RU" sz="2800" dirty="0" smtClean="0"/>
            </a:br>
            <a:r>
              <a:rPr lang="ru-RU" sz="2800" dirty="0" smtClean="0"/>
              <a:t>с  </a:t>
            </a:r>
            <a:r>
              <a:rPr lang="ru-RU" sz="2800" dirty="0"/>
              <a:t>АШ «Вега».</a:t>
            </a:r>
            <a:br>
              <a:rPr lang="ru-RU" sz="2800" dirty="0"/>
            </a:br>
            <a:endParaRPr lang="ru-RU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52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06090"/>
          </a:xfrm>
        </p:spPr>
        <p:txBody>
          <a:bodyPr/>
          <a:lstStyle/>
          <a:p>
            <a:r>
              <a:rPr lang="ru-RU" dirty="0" smtClean="0"/>
              <a:t>    </a:t>
            </a:r>
            <a:r>
              <a:rPr lang="ru-RU" dirty="0" smtClean="0">
                <a:solidFill>
                  <a:schemeClr val="tx2"/>
                </a:solidFill>
              </a:rPr>
              <a:t>Творческие   </a:t>
            </a:r>
            <a:r>
              <a:rPr lang="ru-RU" dirty="0">
                <a:solidFill>
                  <a:schemeClr val="tx2"/>
                </a:solidFill>
              </a:rPr>
              <a:t>работы   дошкольников</a:t>
            </a:r>
          </a:p>
        </p:txBody>
      </p:sp>
      <p:pic>
        <p:nvPicPr>
          <p:cNvPr id="3074" name="Picture 2" descr="C:\Users\MASTER\Desktop\ФОТО\ИЗО.Космос\20012011145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3312368" cy="451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ASTER\Desktop\ФОТО\ИЗО.Космос\20012011145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96752"/>
            <a:ext cx="3278510" cy="451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69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78098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     Творческие   </a:t>
            </a:r>
            <a:r>
              <a:rPr lang="ru-RU" dirty="0">
                <a:solidFill>
                  <a:schemeClr val="tx2"/>
                </a:solidFill>
              </a:rPr>
              <a:t>работы   дошкольников</a:t>
            </a:r>
            <a:endParaRPr lang="ru-RU" dirty="0"/>
          </a:p>
        </p:txBody>
      </p:sp>
      <p:pic>
        <p:nvPicPr>
          <p:cNvPr id="29698" name="Picture 2" descr="C:\Users\MASTER\Desktop\ФОТО для презентаций\DSC_004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7"/>
            <a:ext cx="410445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9" name="Picture 3" descr="C:\Users\MASTER\Desktop\ФОТО для презентаций\200120111440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44825"/>
            <a:ext cx="403244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62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922114"/>
          </a:xfrm>
        </p:spPr>
        <p:txBody>
          <a:bodyPr/>
          <a:lstStyle/>
          <a:p>
            <a:r>
              <a:rPr lang="ru-RU" dirty="0" smtClean="0"/>
              <a:t>   </a:t>
            </a:r>
            <a:r>
              <a:rPr lang="ru-RU" dirty="0" smtClean="0">
                <a:solidFill>
                  <a:schemeClr val="tx2"/>
                </a:solidFill>
              </a:rPr>
              <a:t>уроки с учащимися начальных классов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6148" name="Picture 4" descr="C:\Users\MASTER\Desktop\ФОТО\ИЗО.Космос\P414088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1"/>
            <a:ext cx="4091880" cy="302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MASTER\Desktop\ФОТО\ИЗО.Космос\P4140918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88841"/>
            <a:ext cx="409188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74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332656"/>
            <a:ext cx="9036496" cy="864096"/>
          </a:xfrm>
        </p:spPr>
        <p:txBody>
          <a:bodyPr/>
          <a:lstStyle/>
          <a:p>
            <a:r>
              <a:rPr lang="ru-RU" dirty="0" smtClean="0"/>
              <a:t>         </a:t>
            </a:r>
            <a:r>
              <a:rPr lang="ru-RU" dirty="0" smtClean="0">
                <a:solidFill>
                  <a:schemeClr val="tx2"/>
                </a:solidFill>
              </a:rPr>
              <a:t>« Лист космического путешественника »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8194" name="Picture 2" descr="C:\Users\MASTER\Desktop\ФОТО\ИЗО.Космос\P414087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4091880" cy="314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MASTER\Desktop\ФОТО\ИЗО.Космос\P4140888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16832"/>
            <a:ext cx="4019872" cy="314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23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tx2"/>
                </a:solidFill>
              </a:rPr>
              <a:t>музейная педагогика…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099" name="Picture 3" descr="C:\Users\MASTER\Desktop\ФОТО\ИЗО.Космос\Ёлка от ИНГОССТРАХА 2011 242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60848"/>
            <a:ext cx="4248472" cy="331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MASTER\Desktop\ФОТО\ИЗО.Космос\Ёлка от ИНГОССТРАХА 2011 26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83" y="1600200"/>
            <a:ext cx="2960233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49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06090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Поисково-творческие работы учащихся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0242" name="Picture 2" descr="C:\Users\MASTER\Desktop\ФОТО\Семинар по КОСМОСУ в школе 13\P413087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600200"/>
            <a:ext cx="2736304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MASTER\Desktop\ФОТО\ИЗО.Космос\DSC_0017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628800"/>
            <a:ext cx="568863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99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421</TotalTime>
  <Words>58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Горизонт</vt:lpstr>
      <vt:lpstr>Развитие   творческо - поисковых, исследовательских, креативных  способностей учащихся  начальных  классов  МБОУ  НШ-ДС  №13                в  процессе  многолетнего  сотрудничества  с  АШ «Вега». </vt:lpstr>
      <vt:lpstr>    Творческие   работы   дошкольников</vt:lpstr>
      <vt:lpstr>     Творческие   работы   дошкольников</vt:lpstr>
      <vt:lpstr>   уроки с учащимися начальных классов</vt:lpstr>
      <vt:lpstr>         « Лист космического путешественника »</vt:lpstr>
      <vt:lpstr> музейная педагогика…</vt:lpstr>
      <vt:lpstr>Поисково-творческие работы учащихся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MASTER</dc:creator>
  <cp:lastModifiedBy>MASTER</cp:lastModifiedBy>
  <cp:revision>49</cp:revision>
  <dcterms:created xsi:type="dcterms:W3CDTF">2013-02-15T13:46:27Z</dcterms:created>
  <dcterms:modified xsi:type="dcterms:W3CDTF">2013-03-03T19:28:55Z</dcterms:modified>
</cp:coreProperties>
</file>