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63" r:id="rId3"/>
    <p:sldId id="256" r:id="rId4"/>
    <p:sldId id="260" r:id="rId5"/>
    <p:sldId id="257" r:id="rId6"/>
    <p:sldId id="258" r:id="rId7"/>
    <p:sldId id="259" r:id="rId8"/>
    <p:sldId id="262" r:id="rId9"/>
    <p:sldId id="261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088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2A24B-13AC-4180-B9B6-E73A9D208A3E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6418-F84F-41A0-882D-15678ADB7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56418-F84F-41A0-882D-15678ADB7E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E421-6608-470E-AE06-D9CECF3A55B7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394B-2381-41BB-B754-23BA2E24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cs5958.userapi.com/u118411655/-5/x_02f742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4540" cy="7083405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467544" y="188640"/>
            <a:ext cx="4824536" cy="27363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03648" y="62068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Звонкие и глухие парные согласные звуки и </a:t>
            </a:r>
            <a:r>
              <a:rPr lang="ru-RU" sz="2800" b="1" dirty="0" smtClean="0"/>
              <a:t>буквы.</a:t>
            </a:r>
            <a:endParaRPr lang="ru-RU" sz="2800" dirty="0"/>
          </a:p>
        </p:txBody>
      </p:sp>
      <p:sp>
        <p:nvSpPr>
          <p:cNvPr id="8" name="Облако 7"/>
          <p:cNvSpPr/>
          <p:nvPr/>
        </p:nvSpPr>
        <p:spPr>
          <a:xfrm>
            <a:off x="3635896" y="4869160"/>
            <a:ext cx="5760640" cy="223224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530120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Выполнила: учитель-логопед ГБОУ СОШ № 241 Фомичева Ольга Владимировна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</Words>
  <Application>Microsoft Office PowerPoint</Application>
  <PresentationFormat>Экран (4:3)</PresentationFormat>
  <Paragraphs>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Olga</cp:lastModifiedBy>
  <cp:revision>7</cp:revision>
  <dcterms:created xsi:type="dcterms:W3CDTF">2012-10-04T08:10:01Z</dcterms:created>
  <dcterms:modified xsi:type="dcterms:W3CDTF">2012-10-04T14:50:01Z</dcterms:modified>
</cp:coreProperties>
</file>