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5" r:id="rId18"/>
    <p:sldId id="276" r:id="rId19"/>
    <p:sldId id="277" r:id="rId20"/>
    <p:sldId id="278" r:id="rId21"/>
    <p:sldId id="273" r:id="rId22"/>
    <p:sldId id="274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296-5F4B-4C47-990F-0C4D0D8BFEA0}" type="datetimeFigureOut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2287-EA86-473C-A303-223BB5549B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296-5F4B-4C47-990F-0C4D0D8BFEA0}" type="datetimeFigureOut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2287-EA86-473C-A303-223BB5549B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296-5F4B-4C47-990F-0C4D0D8BFEA0}" type="datetimeFigureOut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2287-EA86-473C-A303-223BB5549B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296-5F4B-4C47-990F-0C4D0D8BFEA0}" type="datetimeFigureOut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2287-EA86-473C-A303-223BB5549B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296-5F4B-4C47-990F-0C4D0D8BFEA0}" type="datetimeFigureOut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2287-EA86-473C-A303-223BB5549B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296-5F4B-4C47-990F-0C4D0D8BFEA0}" type="datetimeFigureOut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2287-EA86-473C-A303-223BB5549B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296-5F4B-4C47-990F-0C4D0D8BFEA0}" type="datetimeFigureOut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2287-EA86-473C-A303-223BB5549B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296-5F4B-4C47-990F-0C4D0D8BFEA0}" type="datetimeFigureOut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2287-EA86-473C-A303-223BB5549B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296-5F4B-4C47-990F-0C4D0D8BFEA0}" type="datetimeFigureOut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2287-EA86-473C-A303-223BB5549B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296-5F4B-4C47-990F-0C4D0D8BFEA0}" type="datetimeFigureOut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2287-EA86-473C-A303-223BB5549B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296-5F4B-4C47-990F-0C4D0D8BFEA0}" type="datetimeFigureOut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6C2287-EA86-473C-A303-223BB5549B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0F3296-5F4B-4C47-990F-0C4D0D8BFEA0}" type="datetimeFigureOut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6C2287-EA86-473C-A303-223BB5549B27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Рисунок1999.jpg"/>
          <p:cNvPicPr>
            <a:picLocks noChangeAspect="1" noChangeArrowheads="1"/>
          </p:cNvPicPr>
          <p:nvPr/>
        </p:nvPicPr>
        <p:blipFill>
          <a:blip r:embed="rId2">
            <a:lum bright="5000" contrast="-12000"/>
          </a:blip>
          <a:srcRect/>
          <a:stretch>
            <a:fillRect/>
          </a:stretch>
        </p:blipFill>
        <p:spPr bwMode="auto">
          <a:xfrm>
            <a:off x="222250" y="1234237"/>
            <a:ext cx="8636030" cy="50998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70C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000100" y="357166"/>
            <a:ext cx="72866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Восьмое марта.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Конкурс: «ЭТИКЕТ».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Кто обычно оканчивает телефонный разговор ?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 чём не говорят за столом?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следует принимать подарок?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Какие подарки всегда уместны?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Придя в гости, с кем надо поздороваться прежде всего?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Тот, кто его начал.</a:t>
            </a:r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О болезнях, прочих неприятностях.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Обязательно развернуть его, поблагодарив дарителя.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Цветы, конфеты, книги.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С хозяйкой дома.  </a:t>
            </a:r>
            <a:endParaRPr lang="ru-RU" dirty="0"/>
          </a:p>
        </p:txBody>
      </p:sp>
      <p:pic>
        <p:nvPicPr>
          <p:cNvPr id="3074" name="Picture 2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609664">
            <a:off x="7119123" y="274075"/>
            <a:ext cx="1411287" cy="13747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Конкурс: «ПРИЯТНЫЙ ВИД».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Этот конкурс  будет интересен  не только Принцессам , но и Принцам, потому что задание коснётся  их непосредственно!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Уже в пушкинские времена было известно по меньшей мере 40 модных способов повязывать галстук.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В этом можно убедиться, прочитав редкую книгу, переведённую с французского  и изданную в Москве в 1829 году « Описание и рисунки 40 фасонов повязывать галстук».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38910">
            <a:off x="1271588" y="4295775"/>
            <a:ext cx="1712912" cy="16684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 descr="C:\Program Files\Microsoft Office\MEDIA\CAGCAT10\j023426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608828">
            <a:off x="2428860" y="4000504"/>
            <a:ext cx="2319196" cy="22603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Предлагаем </a:t>
            </a:r>
            <a:r>
              <a:rPr lang="ru-RU" b="1" dirty="0" smtClean="0"/>
              <a:t>Золушкам</a:t>
            </a:r>
            <a:r>
              <a:rPr lang="ru-RU" dirty="0" smtClean="0"/>
              <a:t> посоревноваться в редкостном умении придать </a:t>
            </a:r>
            <a:r>
              <a:rPr lang="ru-RU" b="1" dirty="0" smtClean="0"/>
              <a:t>Принцам</a:t>
            </a:r>
            <a:r>
              <a:rPr lang="ru-RU" dirty="0" smtClean="0"/>
              <a:t> « приятный и благородный вид».</a:t>
            </a:r>
          </a:p>
          <a:p>
            <a:r>
              <a:rPr lang="ru-RU" dirty="0" smtClean="0"/>
              <a:t>Оценка   </a:t>
            </a:r>
            <a:r>
              <a:rPr lang="ru-RU" b="1" dirty="0" smtClean="0"/>
              <a:t>-   пять баллов.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Конкурс: «САМАЯ УМНАЯ».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Каждой Золушке надо ответить на  три вопроса. За каждый ответ присуждается 1 балл.</a:t>
            </a:r>
          </a:p>
          <a:p>
            <a:r>
              <a:rPr lang="ru-RU" dirty="0" smtClean="0"/>
              <a:t>За ответ на чужой вопрос – 3 балла.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179621">
            <a:off x="4579248" y="3018622"/>
            <a:ext cx="42289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дачи!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3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23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5" grpId="1"/>
      <p:bldP spid="5" grpId="3"/>
      <p:bldP spid="5" grpId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1 претендентки.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Какое колесо автомобиля не вращается при спуске с горы?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Без рук , без ног , а в гору лезет.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Какие животные спят с открытыми глазами?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Запасное.</a:t>
            </a:r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Тесто.</a:t>
            </a:r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Рыбы, змеи.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2 претендентки.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Двое играли в шахматы 4 часа. Сколько  всего времени играл каждый?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Бел, как снег, в чести у всех.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 каких птиц есть специальные «детские ясли»?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4 часа.</a:t>
            </a:r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Сахар.</a:t>
            </a:r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У пингвинов.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3 претендентки.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Какой зверь спит всю зиму вниз головой?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Одной рукой всех встречает, а другой – провожает.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Умеют ли слоны плавать?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Летучая мышь.</a:t>
            </a:r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Дверь.</a:t>
            </a:r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7772400" cy="1362456"/>
          </a:xfrm>
        </p:spPr>
        <p:txBody>
          <a:bodyPr/>
          <a:lstStyle/>
          <a:p>
            <a:r>
              <a:rPr lang="ru-RU" dirty="0" smtClean="0"/>
              <a:t>Конкурс « Модницы»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 smtClean="0"/>
              <a:t>Назовите как можно больше видов женской одежды.</a:t>
            </a:r>
            <a:endParaRPr lang="ru-RU" sz="2800" dirty="0"/>
          </a:p>
        </p:txBody>
      </p:sp>
      <p:pic>
        <p:nvPicPr>
          <p:cNvPr id="1026" name="Picture 2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009524">
            <a:off x="627062" y="4214818"/>
            <a:ext cx="2016111" cy="193039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7" name="Picture 3" descr="C:\Program Files\Microsoft Office\MEDIA\CAGCAT10\j022190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40615">
            <a:off x="6411701" y="3944080"/>
            <a:ext cx="2154954" cy="21142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2720" y="2786057"/>
            <a:ext cx="7772400" cy="1143009"/>
          </a:xfrm>
        </p:spPr>
        <p:txBody>
          <a:bodyPr/>
          <a:lstStyle/>
          <a:p>
            <a:r>
              <a:rPr lang="ru-RU" dirty="0" smtClean="0"/>
              <a:t>НА САМЫЙ БЫСТРЫЙ И ОРИГИНАЛЬНЫЙ РЕЦЕПТ</a:t>
            </a:r>
            <a:endParaRPr lang="ru-RU" dirty="0"/>
          </a:p>
        </p:txBody>
      </p:sp>
      <p:pic>
        <p:nvPicPr>
          <p:cNvPr id="2050" name="Picture 2" descr="C:\Program Files\Microsoft Office\MEDIA\CAGCAT10\j019928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737039">
            <a:off x="1000100" y="4071942"/>
            <a:ext cx="1841500" cy="1654175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21266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0"/>
            <a:ext cx="1782762" cy="1811338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10037">
            <a:off x="6642100" y="4143380"/>
            <a:ext cx="1644676" cy="1530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Каждая девочка выбирает для конкурса  кавалера </a:t>
            </a:r>
            <a:endParaRPr lang="ru-RU" dirty="0"/>
          </a:p>
        </p:txBody>
      </p:sp>
      <p:pic>
        <p:nvPicPr>
          <p:cNvPr id="3074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571876"/>
            <a:ext cx="3500462" cy="22145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3399"/>
                </a:solidFill>
              </a:rPr>
              <a:t>Сегодня собрались мы в классе опять,</a:t>
            </a:r>
          </a:p>
          <a:p>
            <a:pPr>
              <a:buNone/>
            </a:pPr>
            <a:r>
              <a:rPr lang="ru-RU" sz="4000" dirty="0" smtClean="0">
                <a:solidFill>
                  <a:srgbClr val="FF3399"/>
                </a:solidFill>
              </a:rPr>
              <a:t>Чтоб девочек наших поздравить.</a:t>
            </a:r>
          </a:p>
          <a:p>
            <a:pPr>
              <a:buNone/>
            </a:pPr>
            <a:r>
              <a:rPr lang="ru-RU" sz="4000" dirty="0" smtClean="0">
                <a:solidFill>
                  <a:srgbClr val="FF3399"/>
                </a:solidFill>
              </a:rPr>
              <a:t>Мы много, девчонки, хотим вам сказать,</a:t>
            </a:r>
          </a:p>
          <a:p>
            <a:pPr>
              <a:buNone/>
            </a:pPr>
            <a:r>
              <a:rPr lang="ru-RU" sz="4000" dirty="0" smtClean="0">
                <a:solidFill>
                  <a:srgbClr val="FF3399"/>
                </a:solidFill>
              </a:rPr>
              <a:t>Хихиканье просим отставить!</a:t>
            </a:r>
            <a:endParaRPr lang="ru-RU" sz="4000" dirty="0">
              <a:solidFill>
                <a:srgbClr val="FF3399"/>
              </a:solidFill>
            </a:endParaRPr>
          </a:p>
        </p:txBody>
      </p:sp>
      <p:pic>
        <p:nvPicPr>
          <p:cNvPr id="1026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66" y="0"/>
            <a:ext cx="3071834" cy="20325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 Заверни Алёнку»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Мальчики должны завернуть куклу в пелёнку и спеть её колыбельную.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Хотелось бы, чтобы  праздник длился . Но часы бьют, карета  ждёт и вот-вот превратиться в тыкву…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Пора подводить итоги.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Пожалуйста , напишите имя участницы, которая понравилась вам больше всех, и передайте записку в жюри. Мы  определим, кто завоевал приз зрительских симпатий.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Круглая лента лицом вверх 3"/>
          <p:cNvSpPr/>
          <p:nvPr/>
        </p:nvSpPr>
        <p:spPr>
          <a:xfrm>
            <a:off x="5715008" y="5429264"/>
            <a:ext cx="3143272" cy="1214446"/>
          </a:xfrm>
          <a:prstGeom prst="ellipseRibbon2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Я поздравляю наших милых Золушек, участниц и победительниц  конкурса.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Впереди у наших Золушек целая жизнь! Надо всё успеть, всё узнать и всему научиться! Успехов и счастья! Ведь каждая Золушка может стать принцессой!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12-конечная звезда 17"/>
          <p:cNvSpPr/>
          <p:nvPr/>
        </p:nvSpPr>
        <p:spPr>
          <a:xfrm>
            <a:off x="6072198" y="4000504"/>
            <a:ext cx="2357454" cy="2643206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5000636"/>
            <a:ext cx="3357586" cy="1714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357950" y="5000636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олнце 23"/>
          <p:cNvSpPr/>
          <p:nvPr/>
        </p:nvSpPr>
        <p:spPr>
          <a:xfrm>
            <a:off x="857224" y="357166"/>
            <a:ext cx="2357454" cy="1571636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296" y="1025524"/>
            <a:ext cx="7851648" cy="1828800"/>
          </a:xfrm>
          <a:prstGeom prst="heart">
            <a:avLst/>
          </a:prstGeom>
        </p:spPr>
        <p:txBody>
          <a:bodyPr>
            <a:normAutofit fontScale="90000"/>
          </a:bodyPr>
          <a:lstStyle/>
          <a:p>
            <a:r>
              <a:rPr lang="ru-RU" dirty="0" smtClean="0"/>
              <a:t>С праздником!</a:t>
            </a:r>
            <a:endParaRPr lang="ru-RU" dirty="0"/>
          </a:p>
        </p:txBody>
      </p:sp>
      <p:pic>
        <p:nvPicPr>
          <p:cNvPr id="5122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786058"/>
            <a:ext cx="3657600" cy="3929090"/>
          </a:xfrm>
          <a:prstGeom prst="hear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00B05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55 -0.01249 C 0.15521 -0.037 0.18021 -0.06337 0.20469 -0.09713 C 0.27153 -0.19311 0.28941 -0.287 0.24028 -0.30134 C 0.19045 -0.31822 0.09514 -0.25069 0.0283 -0.15472 C -0.00712 -0.1043 -0.02795 -0.0562 -0.03542 -0.01966 C -0.04566 0.00925 -0.04931 0.03793 -0.04931 0.07169 C -0.04931 0.17993 -0.00347 0.2692 0.05 0.2692 C 0.10243 0.2692 0.14844 0.17993 0.14844 0.07169 C 0.14844 0.02128 0.13819 -0.02729 0.12014 -0.06082 C 0.11302 -0.0895 0.09514 -0.12095 0.07413 -0.15217 C 0.00382 -0.25069 -0.09184 -0.31822 -0.14132 -0.30134 C -0.19028 -0.28446 -0.17257 -0.19311 -0.10209 -0.09459 C -0.07396 -0.0488 -0.03542 -0.00994 0.00382 0.01596 C 0.03194 0.04047 0.06389 0.06221 0.10625 0.08349 C 0.23298 0.15333 0.35972 0.18455 0.39531 0.15564 C 0.42708 0.12697 0.35659 0.04764 0.22916 -0.01966 C 0.17673 -0.0488 0.12014 -0.0703 0.07413 -0.08487 C 0.03194 -0.09921 -0.02118 -0.11124 -0.07761 -0.11841 C -0.23264 -0.14269 -0.36667 -0.13552 -0.37709 -0.09713 C -0.39097 -0.06082 -0.27483 -0.01249 -0.11979 0.01157 C -0.04931 0.02128 0.01805 0.0259 0.07048 0.02313 C 0.11649 0.02313 0.16614 0.01873 0.21892 0.01157 C 0.37361 -0.01249 0.49097 -0.06337 0.47604 -0.09921 C 0.4658 -0.13552 0.33159 -0.145 0.17673 -0.12095 C 0.10243 -0.10893 0.03507 -0.09204 -0.01025 -0.07285 C -0.04931 -0.05805 -0.08785 -0.04163 -0.13038 -0.01966 C -0.254 0.04996 -0.32795 0.12697 -0.29254 0.15564 C -0.26077 0.18455 -0.13038 0.15333 -0.00712 0.08603 C 0.05278 0.0525 0.10243 0.01873 0.13055 -0.01249 Z " pathEditMode="relative" rAng="0" ptsTypes="fffffffffffffffffffffffffffff">
                                      <p:cBhvr>
                                        <p:cTn id="19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-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365104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Работа Рыженко Елены Владимировны, учителя математики и информатики МБОУ г. Астрахани «СОШ № 64»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4310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B0F0"/>
                </a:solidFill>
              </a:rPr>
              <a:t>Мы учимся с вами не первый уж день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F0"/>
                </a:solidFill>
              </a:rPr>
              <a:t>И вот что заметить успели: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F0"/>
                </a:solidFill>
              </a:rPr>
              <a:t>Вертеться у зеркала всем вам не лень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F0"/>
                </a:solidFill>
              </a:rPr>
              <a:t>В любой день в теченье недели.</a:t>
            </a:r>
            <a:endParaRPr lang="ru-RU" sz="4000" dirty="0">
              <a:solidFill>
                <a:srgbClr val="00B0F0"/>
              </a:solidFill>
            </a:endParaRPr>
          </a:p>
        </p:txBody>
      </p:sp>
      <p:pic>
        <p:nvPicPr>
          <p:cNvPr id="2050" name="Picture 2" descr="C:\Program Files\Microsoft Office\MEDIA\CAGCAT10\j022190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6038"/>
            <a:ext cx="8358245" cy="17367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В футбол вы играете чуть хуже нас,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Глазами  «стреляете» лучше,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Готовы смеяться в день тысячу раз,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Ваш смех, словно солнечный лучик.</a:t>
            </a:r>
          </a:p>
          <a:p>
            <a:pPr>
              <a:buNone/>
            </a:pPr>
            <a:endParaRPr lang="ru-RU" sz="4000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060983">
            <a:off x="517525" y="169863"/>
            <a:ext cx="1825625" cy="17256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060983">
            <a:off x="3827512" y="300194"/>
            <a:ext cx="1767261" cy="16704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060983">
            <a:off x="6784360" y="310108"/>
            <a:ext cx="1825625" cy="17256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060983">
            <a:off x="7212988" y="5096431"/>
            <a:ext cx="1825625" cy="17256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Желаем вам счастья, любви и побед,</a:t>
            </a: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Здоровья, удачи, вниманья,</a:t>
            </a: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Пусть будет теплом каждый день ваш согрет,</a:t>
            </a: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Исполнятся ваши желанья.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Program Files\Microsoft Office\MEDIA\CAGCAT10\j021651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38005">
            <a:off x="7072330" y="214290"/>
            <a:ext cx="1572768" cy="1820570"/>
          </a:xfrm>
          <a:prstGeom prst="hexagon">
            <a:avLst/>
          </a:prstGeom>
          <a:noFill/>
        </p:spPr>
      </p:pic>
      <p:pic>
        <p:nvPicPr>
          <p:cNvPr id="1027" name="Picture 3" descr="C:\Program Files\Microsoft Office\MEDIA\CAGCAT10\j021658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256667">
            <a:off x="835396" y="130715"/>
            <a:ext cx="1443659" cy="1621656"/>
          </a:xfrm>
          <a:prstGeom prst="cube">
            <a:avLst/>
          </a:prstGeom>
          <a:noFill/>
        </p:spPr>
      </p:pic>
      <p:pic>
        <p:nvPicPr>
          <p:cNvPr id="1028" name="Picture 4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214290"/>
            <a:ext cx="2138224" cy="1364478"/>
          </a:xfrm>
          <a:prstGeom prst="heart">
            <a:avLst/>
          </a:prstGeom>
          <a:noFill/>
        </p:spPr>
      </p:pic>
      <p:pic>
        <p:nvPicPr>
          <p:cNvPr id="1029" name="Picture 5" descr="C:\Program Files\Microsoft Office\MEDIA\OFFICE12\Lines\BD14711_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480" y="6072206"/>
            <a:ext cx="5715000" cy="571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 flipV="1">
            <a:off x="6457973" y="3543295"/>
            <a:ext cx="4229113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36901"/>
            <a:ext cx="8229600" cy="52876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Ещё мы сегодня сказать вам хотим: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Простите за наши приколы,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Без наших девчонок мы очень  грустим.</a:t>
            </a: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Вы все – украшение школы!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215960">
            <a:off x="-244151" y="-339211"/>
            <a:ext cx="9143999" cy="660411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FFF0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5041222"/>
          </a:xfrm>
        </p:spPr>
        <p:txBody>
          <a:bodyPr/>
          <a:lstStyle/>
          <a:p>
            <a:r>
              <a:rPr lang="ru-RU" dirty="0" smtClean="0"/>
              <a:t>Дорогие друзья!</a:t>
            </a:r>
            <a:br>
              <a:rPr lang="ru-RU" dirty="0" smtClean="0"/>
            </a:br>
            <a:r>
              <a:rPr lang="ru-RU" dirty="0" smtClean="0"/>
              <a:t>Сегодня мы выбираем </a:t>
            </a:r>
            <a:r>
              <a:rPr lang="ru-RU" i="1" u="sng" dirty="0" smtClean="0"/>
              <a:t>Первую Золушку </a:t>
            </a:r>
            <a:r>
              <a:rPr lang="ru-RU" dirty="0" smtClean="0"/>
              <a:t>класса, то есть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i="1" u="sng" dirty="0" smtClean="0"/>
              <a:t>Первую принцессу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mtClean="0"/>
              <a:t>нашего класса!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Золушка  стала принцессой?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Вспомните сказку: Золушка обладала нежным  сердцем, была чуткой и доброй, внимательной и трудолюбивой.</a:t>
            </a:r>
          </a:p>
          <a:p>
            <a:r>
              <a:rPr lang="ru-RU" sz="3600" dirty="0" smtClean="0"/>
              <a:t>Кроме того, она имела прекрасные манеры, так что в королевском дворце держалась как подобает принцессе!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1059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Уважаемые претендентки! Напомните нам некоторые правила этикета.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46697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за каждый правильный ответ   -  1 балл.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649</Words>
  <Application>Microsoft Office PowerPoint</Application>
  <PresentationFormat>Экран (4:3)</PresentationFormat>
  <Paragraphs>98</Paragraphs>
  <Slides>24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Дорогие друзья! Сегодня мы выбираем Первую Золушку класса, то есть   Первую принцессу  нашего класса!</vt:lpstr>
      <vt:lpstr>Почему Золушка  стала принцессой?</vt:lpstr>
      <vt:lpstr>Уважаемые претендентки! Напомните нам некоторые правила этикета.</vt:lpstr>
      <vt:lpstr>Конкурс: «ЭТИКЕТ».</vt:lpstr>
      <vt:lpstr>Конкурс: «ПРИЯТНЫЙ ВИД».</vt:lpstr>
      <vt:lpstr>Презентация PowerPoint</vt:lpstr>
      <vt:lpstr> Конкурс: «САМАЯ УМНАЯ».</vt:lpstr>
      <vt:lpstr>Вопросы для 1 претендентки.</vt:lpstr>
      <vt:lpstr>Вопросы для 2 претендентки.</vt:lpstr>
      <vt:lpstr>Вопросы для 3 претендентки.</vt:lpstr>
      <vt:lpstr>Конкурс « Модницы»</vt:lpstr>
      <vt:lpstr>Конкурс </vt:lpstr>
      <vt:lpstr>Конкурс </vt:lpstr>
      <vt:lpstr>« Заверни Алёнку» </vt:lpstr>
      <vt:lpstr>Презентация PowerPoint</vt:lpstr>
      <vt:lpstr>Презентация PowerPoint</vt:lpstr>
      <vt:lpstr>С праздником!</vt:lpstr>
      <vt:lpstr>Работа Рыженко Елены Владимировны, учителя математики и информатики МБОУ г. Астрахани «СОШ № 64»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school</cp:lastModifiedBy>
  <cp:revision>27</cp:revision>
  <dcterms:created xsi:type="dcterms:W3CDTF">2009-03-05T07:13:43Z</dcterms:created>
  <dcterms:modified xsi:type="dcterms:W3CDTF">2013-07-03T04:02:21Z</dcterms:modified>
</cp:coreProperties>
</file>