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86" r:id="rId21"/>
    <p:sldId id="287" r:id="rId22"/>
    <p:sldId id="288" r:id="rId23"/>
    <p:sldId id="275" r:id="rId24"/>
    <p:sldId id="276" r:id="rId25"/>
    <p:sldId id="291" r:id="rId26"/>
    <p:sldId id="278" r:id="rId27"/>
    <p:sldId id="279" r:id="rId28"/>
    <p:sldId id="280" r:id="rId29"/>
    <p:sldId id="281" r:id="rId30"/>
    <p:sldId id="282" r:id="rId31"/>
    <p:sldId id="285" r:id="rId32"/>
    <p:sldId id="289" r:id="rId33"/>
    <p:sldId id="283" r:id="rId34"/>
    <p:sldId id="284" r:id="rId35"/>
    <p:sldId id="292" r:id="rId36"/>
    <p:sldId id="293" r:id="rId37"/>
    <p:sldId id="277" r:id="rId38"/>
    <p:sldId id="294" r:id="rId39"/>
    <p:sldId id="295" r:id="rId40"/>
    <p:sldId id="296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>
        <p:scale>
          <a:sx n="78" d="100"/>
          <a:sy n="78" d="100"/>
        </p:scale>
        <p:origin x="-288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B9E4-63FD-4178-AE22-ADED31F8A3F9}" type="datetimeFigureOut">
              <a:rPr lang="ru-RU" smtClean="0"/>
              <a:t>02.07.2013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F4C0-8741-4099-BF21-D9A418DB6A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B9E4-63FD-4178-AE22-ADED31F8A3F9}" type="datetimeFigureOut">
              <a:rPr lang="ru-RU" smtClean="0"/>
              <a:t>02.07.2013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F4C0-8741-4099-BF21-D9A418DB6AF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B9E4-63FD-4178-AE22-ADED31F8A3F9}" type="datetimeFigureOut">
              <a:rPr lang="ru-RU" smtClean="0"/>
              <a:t>02.07.2013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F4C0-8741-4099-BF21-D9A418DB6A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B9E4-63FD-4178-AE22-ADED31F8A3F9}" type="datetimeFigureOut">
              <a:rPr lang="ru-RU" smtClean="0"/>
              <a:t>02.07.2013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F4C0-8741-4099-BF21-D9A418DB6AF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B9E4-63FD-4178-AE22-ADED31F8A3F9}" type="datetimeFigureOut">
              <a:rPr lang="ru-RU" smtClean="0"/>
              <a:t>02.07.2013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F4C0-8741-4099-BF21-D9A418DB6A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B9E4-63FD-4178-AE22-ADED31F8A3F9}" type="datetimeFigureOut">
              <a:rPr lang="ru-RU" smtClean="0"/>
              <a:t>02.07.2013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F4C0-8741-4099-BF21-D9A418DB6A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B9E4-63FD-4178-AE22-ADED31F8A3F9}" type="datetimeFigureOut">
              <a:rPr lang="ru-RU" smtClean="0"/>
              <a:t>02.07.2013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F4C0-8741-4099-BF21-D9A418DB6A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B9E4-63FD-4178-AE22-ADED31F8A3F9}" type="datetimeFigureOut">
              <a:rPr lang="ru-RU" smtClean="0"/>
              <a:t>02.07.2013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F4C0-8741-4099-BF21-D9A418DB6AF9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B9E4-63FD-4178-AE22-ADED31F8A3F9}" type="datetimeFigureOut">
              <a:rPr lang="ru-RU" smtClean="0"/>
              <a:t>02.07.2013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F4C0-8741-4099-BF21-D9A418DB6AF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B9E4-63FD-4178-AE22-ADED31F8A3F9}" type="datetimeFigureOut">
              <a:rPr lang="ru-RU" smtClean="0"/>
              <a:t>02.07.2013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F4C0-8741-4099-BF21-D9A418DB6AF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8B9E4-63FD-4178-AE22-ADED31F8A3F9}" type="datetimeFigureOut">
              <a:rPr lang="ru-RU" smtClean="0"/>
              <a:t>02.07.2013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CF4C0-8741-4099-BF21-D9A418DB6AF9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758B9E4-63FD-4178-AE22-ADED31F8A3F9}" type="datetimeFigureOut">
              <a:rPr lang="ru-RU" smtClean="0"/>
              <a:t>02.07.2013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A7CF4C0-8741-4099-BF21-D9A418DB6AF9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gif"/><Relationship Id="rId4" Type="http://schemas.openxmlformats.org/officeDocument/2006/relationships/hyperlink" Target="http://gallery.ru/watch?ph=jYD-t9JE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gif"/><Relationship Id="rId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Здоровый – значит счастливый!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9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</a:t>
            </a:r>
            <a:endParaRPr lang="ru-RU" sz="9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анимашк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836712"/>
            <a:ext cx="1440855" cy="1480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анимашк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320377" y="836712"/>
            <a:ext cx="1368152" cy="1480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13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805264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13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15839" y="5719604"/>
            <a:ext cx="159256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13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3345" y="5719603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13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364088" y="5805263"/>
            <a:ext cx="159256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59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3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5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5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3" y="2060848"/>
            <a:ext cx="7740848" cy="4065315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/>
              <a:t>Приветствуем тех, кто время нашёл </a:t>
            </a:r>
          </a:p>
          <a:p>
            <a:pPr marL="0" indent="0">
              <a:buNone/>
            </a:pPr>
            <a:r>
              <a:rPr lang="ru-RU" sz="3200" dirty="0"/>
              <a:t>И в класс к нам на занятие о здоровье пришёл!</a:t>
            </a:r>
          </a:p>
          <a:p>
            <a:pPr marL="0" indent="0">
              <a:buNone/>
            </a:pPr>
            <a:r>
              <a:rPr lang="ru-RU" sz="3200" dirty="0"/>
              <a:t>Пусть зима улыбается в окно,</a:t>
            </a:r>
          </a:p>
          <a:p>
            <a:pPr marL="0" indent="0">
              <a:buNone/>
            </a:pPr>
            <a:r>
              <a:rPr lang="ru-RU" sz="3200" dirty="0"/>
              <a:t>Но в классе светло и тепло!</a:t>
            </a:r>
          </a:p>
          <a:p>
            <a:pPr marL="0" indent="0">
              <a:buNone/>
            </a:pPr>
            <a:r>
              <a:rPr lang="ru-RU" sz="3200" dirty="0"/>
              <a:t>Здоровье своё бережём с малых лет.</a:t>
            </a:r>
          </a:p>
          <a:p>
            <a:pPr marL="0" indent="0">
              <a:buNone/>
            </a:pPr>
            <a:r>
              <a:rPr lang="ru-RU" sz="3200" dirty="0"/>
              <a:t>Оно нас избавит от болей и бед!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C:\Program Files\Microsoft Office\MEDIA\CAGCAT10\j0299587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4328" y="404664"/>
            <a:ext cx="1201975" cy="119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1853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83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2348880"/>
            <a:ext cx="8028880" cy="3777283"/>
          </a:xfrm>
        </p:spPr>
        <p:txBody>
          <a:bodyPr/>
          <a:lstStyle/>
          <a:p>
            <a:r>
              <a:rPr lang="ru-RU" sz="2800" dirty="0" smtClean="0"/>
              <a:t>Говорить </a:t>
            </a:r>
            <a:r>
              <a:rPr lang="ru-RU" sz="2800" dirty="0"/>
              <a:t>друг другу ЗДРАВСТВУЙ – это, значит, желать здоровья. </a:t>
            </a:r>
            <a:endParaRPr lang="ru-RU" sz="2800" dirty="0" smtClean="0"/>
          </a:p>
          <a:p>
            <a:pPr lvl="1"/>
            <a:r>
              <a:rPr lang="ru-RU" sz="2800" dirty="0" smtClean="0">
                <a:solidFill>
                  <a:srgbClr val="00B050"/>
                </a:solidFill>
              </a:rPr>
              <a:t>Ведь </a:t>
            </a:r>
            <a:r>
              <a:rPr lang="ru-RU" sz="2800" dirty="0">
                <a:solidFill>
                  <a:srgbClr val="00B050"/>
                </a:solidFill>
              </a:rPr>
              <a:t>здоровье – это самое ценное, что есть у людей, а значит, его надо беречь. </a:t>
            </a:r>
            <a:endParaRPr lang="ru-RU" sz="2800" dirty="0" smtClean="0">
              <a:solidFill>
                <a:srgbClr val="00B050"/>
              </a:solidFill>
            </a:endParaRPr>
          </a:p>
          <a:p>
            <a:r>
              <a:rPr lang="ru-RU" sz="2800" dirty="0" smtClean="0"/>
              <a:t>Наш </a:t>
            </a:r>
            <a:r>
              <a:rPr lang="ru-RU" sz="2800" dirty="0"/>
              <a:t>классный час посвящён тому, как быть здоровым, красивым, счастливым, соблюдать личную гигиену, хорошо трудиться и умело отдыхать и при этом сохраняя свое здоровье.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38328"/>
            <a:ext cx="8219256" cy="125272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Здравствуйте, дорогие друзья! </a:t>
            </a:r>
            <a:b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805264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48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656184"/>
          </a:xfrm>
        </p:spPr>
        <p:txBody>
          <a:bodyPr>
            <a:normAutofit fontScale="90000"/>
          </a:bodyPr>
          <a:lstStyle/>
          <a:p>
            <a:pPr algn="r"/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 человеке всё должно быть прекрасно: и лицо, и одежда, и душа, и мысли»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 П. Чехов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Почему Чехов на первое место поставил лицо и одежду, а затем уже душу и мысли?</a:t>
            </a:r>
            <a:r>
              <a:rPr lang="ru-RU" dirty="0"/>
              <a:t>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/>
              <a:t>Ответ прост: лицо и одежда сразу видны, а душа и мысли скрыты за внешней оболочкой. </a:t>
            </a:r>
            <a:endParaRPr lang="ru-RU" dirty="0" smtClean="0"/>
          </a:p>
          <a:p>
            <a:endParaRPr lang="ru-RU" b="1" dirty="0"/>
          </a:p>
          <a:p>
            <a:r>
              <a:rPr lang="ru-RU" b="1" dirty="0" smtClean="0"/>
              <a:t>А </a:t>
            </a:r>
            <a:r>
              <a:rPr lang="ru-RU" b="1" dirty="0"/>
              <a:t>можно ли любить человека только за </a:t>
            </a:r>
            <a:r>
              <a:rPr lang="ru-RU" b="1" i="1" dirty="0"/>
              <a:t>внешнюю красоту</a:t>
            </a:r>
            <a:r>
              <a:rPr lang="ru-RU" b="1" dirty="0"/>
              <a:t>?</a:t>
            </a:r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6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5921375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82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 что такое </a:t>
            </a:r>
            <a:r>
              <a:rPr lang="ru-RU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внешняя красота?</a:t>
            </a: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fkrasota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8" y="1988840"/>
            <a:ext cx="2880891" cy="4389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blest1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4618038"/>
            <a:ext cx="1457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blest1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6613" y="1770067"/>
            <a:ext cx="1457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blest1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6813772" y="1779592"/>
            <a:ext cx="1457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blest1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7101805" y="4578570"/>
            <a:ext cx="1457325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0000037725--4764916-200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5356225"/>
            <a:ext cx="1651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168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Если не будет здоровья человек может быть красивым? </a:t>
            </a:r>
          </a:p>
        </p:txBody>
      </p:sp>
      <p:pic>
        <p:nvPicPr>
          <p:cNvPr id="5" name="Picture 4" descr="book38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1873250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Program Files\Microsoft Office\MEDIA\CAGCAT10\j0235241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135427"/>
            <a:ext cx="2894202" cy="199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131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4328" y="5805264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8884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355977" y="338666"/>
            <a:ext cx="3816423" cy="5610613"/>
          </a:xfrm>
        </p:spPr>
        <p:txBody>
          <a:bodyPr>
            <a:normAutofit/>
          </a:bodyPr>
          <a:lstStyle/>
          <a:p>
            <a:r>
              <a:rPr lang="ru-RU" u="sng" dirty="0"/>
              <a:t>Что такое здоровье человека?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- </a:t>
            </a:r>
            <a:r>
              <a:rPr lang="ru-RU" u="sng" dirty="0"/>
              <a:t>Какие факторы определяют здоровье человека?</a:t>
            </a:r>
            <a:r>
              <a:rPr lang="ru-RU" dirty="0"/>
              <a:t/>
            </a:r>
            <a:br>
              <a:rPr lang="ru-RU" dirty="0"/>
            </a:br>
            <a:r>
              <a:rPr lang="ru-RU" u="sng" dirty="0"/>
              <a:t>- Кто несет ответственность за сохранение здоровья человека?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668344" y="387783"/>
            <a:ext cx="79208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15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5" name="Picture 3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2448272" cy="305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13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7163" y="5805264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6585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899592" y="2420888"/>
            <a:ext cx="6192688" cy="3814960"/>
          </a:xfrm>
        </p:spPr>
        <p:txBody>
          <a:bodyPr>
            <a:normAutofit/>
          </a:bodyPr>
          <a:lstStyle/>
          <a:p>
            <a:r>
              <a:rPr lang="ru-RU" sz="3600" dirty="0"/>
              <a:t>А теперь вспомним, какие пожелания обязательно присутствуют родным и близким, товарищам в поздравительных открытках?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C:\Program Files\Microsoft Office\MEDIA\CAGCAT10\j0216588.wmf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67" y="188640"/>
            <a:ext cx="160260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13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4328" y="5733256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05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ru-RU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Зачем здоровье необходимо?</a:t>
            </a:r>
            <a: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Здоровье помогает выполнить нам наши планы, успешно решать основные жизненные задачи, преодолевать трудности. Доброе здоровье, разумно сохраняемое и укрепляемое самим человеком, обеспечивает ему долгую и активную жизнь в обществе.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5122" name="Picture 2" descr="C:\Program Files\Microsoft Office\MEDIA\CAGCAT10\j0285698.wmf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1707185" cy="182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Program Files\Microsoft Office\MEDIA\CAGCAT10\j0301480.wm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3374" y="2204864"/>
            <a:ext cx="1798625" cy="1337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Program Files\Microsoft Office\MEDIA\CAGCAT10\j0199727.wm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4280607"/>
            <a:ext cx="1769364" cy="1739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131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5805264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600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- </a:t>
            </a:r>
            <a:r>
              <a:rPr lang="ru-RU" u="sng" dirty="0"/>
              <a:t>Что такое здоровье?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/>
              <a:t> Много раз на этот вопрос отвечали представители разных наук, разных стран, времен и народов.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/>
              <a:t>Здоровье – это отсутствие болезни.</a:t>
            </a:r>
          </a:p>
          <a:p>
            <a:r>
              <a:rPr lang="ru-RU" dirty="0"/>
              <a:t>Здоровье – это состояние полного физического, духовного и социального </a:t>
            </a:r>
            <a:r>
              <a:rPr lang="ru-RU" dirty="0" smtClean="0"/>
              <a:t>благополучия.</a:t>
            </a:r>
            <a:endParaRPr lang="ru-RU" dirty="0"/>
          </a:p>
        </p:txBody>
      </p:sp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0312" y="5661248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901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>
            <a:normAutofit fontScale="90000"/>
          </a:bodyPr>
          <a:lstStyle/>
          <a:p>
            <a:r>
              <a:rPr lang="ru-RU" sz="4000" smtClean="0"/>
              <a:t>Пословицы про здоровье</a:t>
            </a:r>
          </a:p>
        </p:txBody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>
          <a:xfrm>
            <a:off x="179388" y="2276872"/>
            <a:ext cx="8785225" cy="4392216"/>
          </a:xfrm>
        </p:spPr>
        <p:txBody>
          <a:bodyPr/>
          <a:lstStyle/>
          <a:p>
            <a:r>
              <a:rPr lang="ru-RU" dirty="0" smtClean="0"/>
              <a:t>Держи голову в холоде, живот в голоде, а ноги в тепле.</a:t>
            </a:r>
          </a:p>
          <a:p>
            <a:r>
              <a:rPr lang="ru-RU" dirty="0" smtClean="0"/>
              <a:t>Паршивому поросенку и в петровки холодно.</a:t>
            </a:r>
          </a:p>
          <a:p>
            <a:r>
              <a:rPr lang="ru-RU" dirty="0" smtClean="0"/>
              <a:t>Праздная молодость – беспутная старость.</a:t>
            </a:r>
          </a:p>
          <a:p>
            <a:r>
              <a:rPr lang="ru-RU" dirty="0" smtClean="0"/>
              <a:t>Голова седая, да душа молодая.</a:t>
            </a:r>
          </a:p>
          <a:p>
            <a:r>
              <a:rPr lang="ru-RU" dirty="0" smtClean="0"/>
              <a:t>Здоровье - дороже денег.               </a:t>
            </a:r>
          </a:p>
          <a:p>
            <a:r>
              <a:rPr lang="ru-RU" dirty="0" smtClean="0"/>
              <a:t>Здоров будешь – всего добудешь.   </a:t>
            </a:r>
          </a:p>
          <a:p>
            <a:r>
              <a:rPr lang="ru-RU" dirty="0" smtClean="0"/>
              <a:t>В здоровом теле - здоровый дух!</a:t>
            </a:r>
          </a:p>
          <a:p>
            <a:r>
              <a:rPr lang="ru-RU" dirty="0" smtClean="0"/>
              <a:t>Болен – лечись, а здоров – берегись. </a:t>
            </a:r>
          </a:p>
          <a:p>
            <a:r>
              <a:rPr lang="ru-RU" dirty="0" smtClean="0"/>
              <a:t>Здоровым быть модно! </a:t>
            </a:r>
          </a:p>
        </p:txBody>
      </p:sp>
      <p:pic>
        <p:nvPicPr>
          <p:cNvPr id="19460" name="Picture 4" descr="zaiz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0312" y="260648"/>
            <a:ext cx="1547812" cy="148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6993" y="5805264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4632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Конкурсы </a:t>
            </a:r>
            <a:endParaRPr lang="ru-RU" dirty="0"/>
          </a:p>
        </p:txBody>
      </p:sp>
      <p:pic>
        <p:nvPicPr>
          <p:cNvPr id="4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5733256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622023" y="5793581"/>
            <a:ext cx="1342465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331788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65215" y="420704"/>
            <a:ext cx="1370481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090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  Участвуют два человека, каждому из которых выдается большой непрозрачный мешок. Участники на ощупь должны определить, что лежит в мешке, вытащив все полезное на стоящий перед ними стол, а все вредное оставить в мешке. </a:t>
            </a:r>
          </a:p>
          <a:p>
            <a:r>
              <a:rPr lang="ru-RU" dirty="0"/>
              <a:t>  В мешок кладут фрукты, овощи, конфеты, сигареты и т.д. на усмотрение ведущего. Выигрывает тот, кто достанет из него все полезные вещи, которые не нанесут вреда здоровью.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1. «Полезное – не полезное»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4328" y="5733256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333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Все </a:t>
            </a:r>
            <a:r>
              <a:rPr lang="ru-RU" dirty="0"/>
              <a:t>знают, как полезен апельсин. В нем много витамина С, который укрепляет иммунитет и борется с депрессией. Сегодня я предлагаю вам игру, в которой участвует две пары человек. Всем им я завяжу глаза. </a:t>
            </a:r>
          </a:p>
          <a:p>
            <a:r>
              <a:rPr lang="ru-RU" dirty="0"/>
              <a:t>  Одному участнику из каждой пары дам апельсин, другого посажу на стул перед первым. Нужно быстро почистить апельсин, разделить на дольки и по кусочку, аккуратно скормить своему напарнику. Та пара, которая выполнит задание быстрее, победит.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2. «Апельсинчик» 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774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7" y="2348880"/>
            <a:ext cx="7056783" cy="417698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Морские продукты очень полезны, ведь в них содержится йод, а он так важен для здоровья нашей щитовидной железы. Сейчас я объявляю следующий конкурс, который посвящается осьминогам.  </a:t>
            </a:r>
          </a:p>
          <a:p>
            <a:r>
              <a:rPr lang="ru-RU" dirty="0"/>
              <a:t> </a:t>
            </a:r>
            <a:r>
              <a:rPr lang="ru-RU" b="1" dirty="0"/>
              <a:t> </a:t>
            </a:r>
            <a:r>
              <a:rPr lang="ru-RU" dirty="0"/>
              <a:t>  Две команды по 5 человек и 2 водящих. Один встает в середину, его окружают 4 участника. К ремню человека в центре привязываются одним концом четыре веревки (длина 3 метра), другой конец привязываются на запястье каждому оставшемуся из 4 участников. Таким образом, получается 2 «</a:t>
            </a:r>
            <a:r>
              <a:rPr lang="ru-RU" dirty="0" err="1"/>
              <a:t>осьминожка</a:t>
            </a:r>
            <a:r>
              <a:rPr lang="ru-RU" dirty="0"/>
              <a:t>». </a:t>
            </a:r>
          </a:p>
          <a:p>
            <a:r>
              <a:rPr lang="ru-RU" dirty="0"/>
              <a:t>Водящий от каждой команды выходит из зала, за время его отсутствия участники путаются, меняясь местами. Когда через 5 минут водящие возвращаются, то должны как можно быстрее распутать «</a:t>
            </a:r>
            <a:r>
              <a:rPr lang="ru-RU" dirty="0" err="1"/>
              <a:t>осьминожку</a:t>
            </a:r>
            <a:r>
              <a:rPr lang="ru-RU" dirty="0"/>
              <a:t>» соперника. Выигрывает та команда, водящий которой быстрее справился с этой нелегкой задачей.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3. «</a:t>
            </a:r>
            <a:r>
              <a:rPr lang="ru-RU" b="1" dirty="0" err="1"/>
              <a:t>Осьминожки</a:t>
            </a:r>
            <a:r>
              <a:rPr lang="ru-RU" b="1" dirty="0"/>
              <a:t>»</a:t>
            </a:r>
            <a:r>
              <a:rPr lang="ru-RU" dirty="0"/>
              <a:t> </a:t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03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Загадки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>
          <a:xfrm>
            <a:off x="676655" y="2204864"/>
            <a:ext cx="3822192" cy="3921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1. Гладко</a:t>
            </a:r>
            <a:r>
              <a:rPr lang="ru-RU" dirty="0"/>
              <a:t>, душисто, моет чисто</a:t>
            </a:r>
          </a:p>
          <a:p>
            <a:pPr marL="0" indent="0">
              <a:buNone/>
            </a:pPr>
            <a:r>
              <a:rPr lang="ru-RU" dirty="0"/>
              <a:t>    Нужно, чтоб у каждого было …. </a:t>
            </a:r>
          </a:p>
        </p:txBody>
      </p:sp>
      <p:pic>
        <p:nvPicPr>
          <p:cNvPr id="6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1718" y="3140968"/>
            <a:ext cx="2917315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603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2. Костяная спинка, на брюшке щетинка,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</a:t>
            </a:r>
            <a:r>
              <a:rPr lang="ru-RU" dirty="0"/>
              <a:t>По частоколу попрыгала</a:t>
            </a:r>
          </a:p>
          <a:p>
            <a:pPr marL="0" indent="0">
              <a:buNone/>
            </a:pPr>
            <a:r>
              <a:rPr lang="ru-RU" dirty="0" smtClean="0"/>
              <a:t>  </a:t>
            </a:r>
            <a:r>
              <a:rPr lang="ru-RU" dirty="0"/>
              <a:t>Всю грязь повыгнала. </a:t>
            </a:r>
          </a:p>
        </p:txBody>
      </p:sp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2790825"/>
            <a:ext cx="3564821" cy="1718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0854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3. Целых двадцать зубков</a:t>
            </a:r>
          </a:p>
          <a:p>
            <a:pPr marL="0" indent="0">
              <a:buNone/>
            </a:pPr>
            <a:r>
              <a:rPr lang="ru-RU" dirty="0"/>
              <a:t>    для кудрей и хохолков.</a:t>
            </a:r>
          </a:p>
          <a:p>
            <a:pPr marL="0" indent="0">
              <a:buNone/>
            </a:pPr>
            <a:r>
              <a:rPr lang="ru-RU" dirty="0"/>
              <a:t>    И под каждым зубком</a:t>
            </a:r>
          </a:p>
          <a:p>
            <a:pPr marL="0" indent="0">
              <a:buNone/>
            </a:pPr>
            <a:r>
              <a:rPr lang="ru-RU" dirty="0"/>
              <a:t>    лягут волосы рядком. </a:t>
            </a:r>
          </a:p>
          <a:p>
            <a:endParaRPr lang="ru-RU" dirty="0"/>
          </a:p>
        </p:txBody>
      </p:sp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0650" y="1706563"/>
            <a:ext cx="3822700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09875" y="1858963"/>
            <a:ext cx="3829050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3219" y="3429000"/>
            <a:ext cx="2411412" cy="241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4721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4. </a:t>
            </a:r>
            <a:r>
              <a:rPr lang="ru-RU" dirty="0"/>
              <a:t>Лёг в карман и караулю </a:t>
            </a:r>
          </a:p>
          <a:p>
            <a:pPr marL="0" indent="0">
              <a:buNone/>
            </a:pPr>
            <a:r>
              <a:rPr lang="ru-RU" dirty="0"/>
              <a:t>    Рёву, плаксу и грязнулю.</a:t>
            </a:r>
          </a:p>
          <a:p>
            <a:pPr marL="0" indent="0">
              <a:buNone/>
            </a:pPr>
            <a:r>
              <a:rPr lang="ru-RU" dirty="0"/>
              <a:t>    Им утру потоки слёз,</a:t>
            </a:r>
          </a:p>
          <a:p>
            <a:pPr marL="0" indent="0">
              <a:buNone/>
            </a:pPr>
            <a:r>
              <a:rPr lang="ru-RU" dirty="0"/>
              <a:t>    Не забуду и про нос. </a:t>
            </a:r>
          </a:p>
        </p:txBody>
      </p:sp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035" y="3140968"/>
            <a:ext cx="2228825" cy="22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631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5. В </a:t>
            </a:r>
            <a:r>
              <a:rPr lang="ru-RU" dirty="0"/>
              <a:t>этом светлом магазине</a:t>
            </a:r>
            <a:br>
              <a:rPr lang="ru-RU" dirty="0"/>
            </a:br>
            <a:r>
              <a:rPr lang="ru-RU" dirty="0"/>
              <a:t>Ты увидишь на витрине </a:t>
            </a:r>
            <a:br>
              <a:rPr lang="ru-RU" dirty="0"/>
            </a:br>
            <a:r>
              <a:rPr lang="ru-RU" dirty="0"/>
              <a:t>Не одежду, не продукты,</a:t>
            </a:r>
            <a:br>
              <a:rPr lang="ru-RU" dirty="0"/>
            </a:br>
            <a:r>
              <a:rPr lang="ru-RU" dirty="0"/>
              <a:t>И не книги, и не фрукты.</a:t>
            </a:r>
            <a:br>
              <a:rPr lang="ru-RU" dirty="0"/>
            </a:br>
            <a:r>
              <a:rPr lang="ru-RU" dirty="0"/>
              <a:t>Здесь микстура и таблетки,</a:t>
            </a:r>
            <a:br>
              <a:rPr lang="ru-RU" dirty="0"/>
            </a:br>
            <a:r>
              <a:rPr lang="ru-RU" dirty="0"/>
              <a:t>Здесь горчичники, пипетки.</a:t>
            </a:r>
            <a:br>
              <a:rPr lang="ru-RU" dirty="0"/>
            </a:br>
            <a:r>
              <a:rPr lang="ru-RU" dirty="0"/>
              <a:t>Мази, капли и бальзамы</a:t>
            </a:r>
            <a:br>
              <a:rPr lang="ru-RU" dirty="0"/>
            </a:br>
            <a:r>
              <a:rPr lang="ru-RU" dirty="0"/>
              <a:t>Для тебя, для папы с мамой.</a:t>
            </a:r>
            <a:br>
              <a:rPr lang="ru-RU" dirty="0"/>
            </a:br>
            <a:r>
              <a:rPr lang="ru-RU" dirty="0"/>
              <a:t>Для здоровья человека</a:t>
            </a:r>
            <a:br>
              <a:rPr lang="ru-RU" dirty="0"/>
            </a:br>
            <a:r>
              <a:rPr lang="ru-RU" dirty="0"/>
              <a:t>Открывает дверь - </a:t>
            </a:r>
            <a:r>
              <a:rPr lang="ru-RU" dirty="0" smtClean="0"/>
              <a:t>...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39" y="2636912"/>
            <a:ext cx="3936437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571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6. </a:t>
            </a:r>
            <a:r>
              <a:rPr lang="ru-RU" dirty="0"/>
              <a:t>В овощах и фруктах есть.</a:t>
            </a:r>
            <a:br>
              <a:rPr lang="ru-RU" dirty="0"/>
            </a:br>
            <a:r>
              <a:rPr lang="ru-RU" dirty="0"/>
              <a:t>Детям нужно много есть.</a:t>
            </a:r>
            <a:br>
              <a:rPr lang="ru-RU" dirty="0"/>
            </a:br>
            <a:r>
              <a:rPr lang="ru-RU" dirty="0"/>
              <a:t>Есть ещё таблетки</a:t>
            </a:r>
            <a:br>
              <a:rPr lang="ru-RU" dirty="0"/>
            </a:br>
            <a:r>
              <a:rPr lang="ru-RU" dirty="0"/>
              <a:t>Вкусом как конфетки.</a:t>
            </a:r>
            <a:br>
              <a:rPr lang="ru-RU" dirty="0"/>
            </a:br>
            <a:r>
              <a:rPr lang="ru-RU" dirty="0"/>
              <a:t>Принимают для здоровья</a:t>
            </a:r>
            <a:br>
              <a:rPr lang="ru-RU" dirty="0"/>
            </a:br>
            <a:r>
              <a:rPr lang="ru-RU" dirty="0"/>
              <a:t>Их холодною порою.</a:t>
            </a:r>
            <a:br>
              <a:rPr lang="ru-RU" dirty="0"/>
            </a:br>
            <a:r>
              <a:rPr lang="ru-RU" dirty="0"/>
              <a:t>Для </a:t>
            </a:r>
            <a:r>
              <a:rPr lang="ru-RU" dirty="0" err="1"/>
              <a:t>Сашули</a:t>
            </a:r>
            <a:r>
              <a:rPr lang="ru-RU" dirty="0"/>
              <a:t> и Полины</a:t>
            </a:r>
            <a:br>
              <a:rPr lang="ru-RU" dirty="0"/>
            </a:br>
            <a:r>
              <a:rPr lang="ru-RU" dirty="0"/>
              <a:t>Что полезно? - ...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Picture 5" descr="131"/>
          <p:cNvPicPr>
            <a:picLocks noGrp="1" noChangeAspect="1" noChangeArrowheads="1" noCrop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5733256"/>
            <a:ext cx="131445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3000374"/>
            <a:ext cx="2875756" cy="2156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843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7. Этот </a:t>
            </a:r>
            <a:r>
              <a:rPr lang="ru-RU" dirty="0"/>
              <a:t>дом многоэтажный</a:t>
            </a:r>
            <a:br>
              <a:rPr lang="ru-RU" dirty="0"/>
            </a:br>
            <a:r>
              <a:rPr lang="ru-RU" dirty="0"/>
              <a:t>Чистый, светлый, очень важный.</a:t>
            </a:r>
            <a:br>
              <a:rPr lang="ru-RU" dirty="0"/>
            </a:br>
            <a:r>
              <a:rPr lang="ru-RU" dirty="0"/>
              <a:t>Встретишь разных здесь врачей.</a:t>
            </a:r>
            <a:br>
              <a:rPr lang="ru-RU" dirty="0"/>
            </a:br>
            <a:r>
              <a:rPr lang="ru-RU" dirty="0"/>
              <a:t>Лечат взрослых и детей.</a:t>
            </a:r>
            <a:br>
              <a:rPr lang="ru-RU" dirty="0"/>
            </a:br>
            <a:r>
              <a:rPr lang="ru-RU" dirty="0"/>
              <a:t>Будете лежать в постели,</a:t>
            </a:r>
            <a:br>
              <a:rPr lang="ru-RU" dirty="0"/>
            </a:br>
            <a:r>
              <a:rPr lang="ru-RU" dirty="0"/>
              <a:t>Коль серьезно заболели.</a:t>
            </a:r>
            <a:br>
              <a:rPr lang="ru-RU" dirty="0"/>
            </a:br>
            <a:r>
              <a:rPr lang="ru-RU" dirty="0"/>
              <a:t>Не хотим здесь очутиться!</a:t>
            </a:r>
            <a:br>
              <a:rPr lang="ru-RU" dirty="0"/>
            </a:br>
            <a:r>
              <a:rPr lang="ru-RU" dirty="0"/>
              <a:t>Где, скажите-ка? - ...</a:t>
            </a:r>
            <a:br>
              <a:rPr lang="ru-RU" dirty="0"/>
            </a:br>
            <a:endParaRPr lang="ru-RU" dirty="0"/>
          </a:p>
        </p:txBody>
      </p:sp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0650" y="1706563"/>
            <a:ext cx="3822700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2708920"/>
            <a:ext cx="3248549" cy="2442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6866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- А как можно назвать все эти слова одним словом? </a:t>
            </a:r>
          </a:p>
        </p:txBody>
      </p:sp>
      <p:sp>
        <p:nvSpPr>
          <p:cNvPr id="4" name="Рисунок 3"/>
          <p:cNvSpPr>
            <a:spLocks noGrp="1"/>
          </p:cNvSpPr>
          <p:nvPr>
            <p:ph type="pic" idx="1"/>
          </p:nvPr>
        </p:nvSpPr>
        <p:spPr/>
      </p:sp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1" y="1556792"/>
            <a:ext cx="2728303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438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 Здоровый человек редко болеет, закалённый, выносливый, ловкий, сильный, жизнерадостный, соблюдает правила личной гигиены. </a:t>
            </a:r>
          </a:p>
        </p:txBody>
      </p:sp>
      <p:pic>
        <p:nvPicPr>
          <p:cNvPr id="4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55776" y="3945047"/>
            <a:ext cx="3240360" cy="2580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125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ru-RU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Выдающиеся люди - долгожители</a:t>
            </a:r>
            <a:endParaRPr lang="ru-RU" sz="3600" b="1" u="sng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4819" name="Picture 2" descr=" Пифагор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0063" y="2071688"/>
            <a:ext cx="1624012" cy="2143125"/>
          </a:xfrm>
        </p:spPr>
      </p:pic>
      <p:sp>
        <p:nvSpPr>
          <p:cNvPr id="34820" name="Прямоугольник 4"/>
          <p:cNvSpPr>
            <a:spLocks noChangeArrowheads="1"/>
          </p:cNvSpPr>
          <p:nvPr/>
        </p:nvSpPr>
        <p:spPr bwMode="auto">
          <a:xfrm>
            <a:off x="285750" y="4572000"/>
            <a:ext cx="87153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1600" b="1">
                <a:latin typeface="Times New Roman" pitchFamily="18" charset="0"/>
              </a:rPr>
              <a:t>Пифагор – 100 лет      Л.Н.Толстой – 92 года     И.А.Бунин – 83 года     П.А.Бажов – 81 год</a:t>
            </a:r>
          </a:p>
        </p:txBody>
      </p:sp>
      <p:pic>
        <p:nvPicPr>
          <p:cNvPr id="34821" name="Picture 6" descr="http://im5-tub.yandex.net/i?id=55279386-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3500" y="2071688"/>
            <a:ext cx="1433513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10" descr="http://im7-tub.yandex.net/i?id=200032392-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750" y="2071688"/>
            <a:ext cx="1500188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2" descr="C:\Users\Домашний\Pictures\Рисунок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188" y="2071688"/>
            <a:ext cx="1874837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85263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Найди части пословиц о здоровье: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76655" y="1772816"/>
            <a:ext cx="3822192" cy="435366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Болен </a:t>
            </a:r>
            <a:r>
              <a:rPr lang="ru-RU" dirty="0"/>
              <a:t>– лечись, …</a:t>
            </a:r>
          </a:p>
          <a:p>
            <a:r>
              <a:rPr lang="ru-RU" dirty="0" smtClean="0"/>
              <a:t>Здоровье </a:t>
            </a:r>
            <a:r>
              <a:rPr lang="ru-RU" dirty="0"/>
              <a:t>не купишь </a:t>
            </a:r>
            <a:r>
              <a:rPr lang="ru-RU" dirty="0" smtClean="0"/>
              <a:t>-</a:t>
            </a:r>
            <a:endParaRPr lang="ru-RU" dirty="0"/>
          </a:p>
          <a:p>
            <a:r>
              <a:rPr lang="ru-RU" dirty="0" smtClean="0"/>
              <a:t>Быстрого </a:t>
            </a:r>
            <a:r>
              <a:rPr lang="ru-RU" dirty="0"/>
              <a:t>и ловкого…</a:t>
            </a:r>
          </a:p>
          <a:p>
            <a:r>
              <a:rPr lang="ru-RU" dirty="0" smtClean="0"/>
              <a:t>Ум </a:t>
            </a:r>
            <a:r>
              <a:rPr lang="ru-RU" dirty="0"/>
              <a:t>да здоровье …</a:t>
            </a:r>
          </a:p>
          <a:p>
            <a:r>
              <a:rPr lang="ru-RU" dirty="0" smtClean="0"/>
              <a:t>Чистая </a:t>
            </a:r>
            <a:r>
              <a:rPr lang="ru-RU" dirty="0"/>
              <a:t>вода ….</a:t>
            </a:r>
          </a:p>
          <a:p>
            <a:r>
              <a:rPr lang="ru-RU" dirty="0" smtClean="0"/>
              <a:t>Солнце</a:t>
            </a:r>
            <a:r>
              <a:rPr lang="ru-RU" dirty="0"/>
              <a:t>, воздух и вода</a:t>
            </a:r>
            <a:r>
              <a:rPr lang="ru-RU" dirty="0" smtClean="0"/>
              <a:t>….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ru-RU" dirty="0"/>
              <a:t>….. для хвори беда </a:t>
            </a:r>
          </a:p>
          <a:p>
            <a:r>
              <a:rPr lang="ru-RU" dirty="0"/>
              <a:t> …. его разум дарит</a:t>
            </a:r>
          </a:p>
          <a:p>
            <a:r>
              <a:rPr lang="ru-RU" dirty="0"/>
              <a:t> …. здоров – берегись</a:t>
            </a:r>
          </a:p>
          <a:p>
            <a:r>
              <a:rPr lang="ru-RU" dirty="0"/>
              <a:t> …. болезнь не догонит</a:t>
            </a:r>
          </a:p>
          <a:p>
            <a:r>
              <a:rPr lang="ru-RU" dirty="0"/>
              <a:t> …. дороже всего</a:t>
            </a:r>
          </a:p>
          <a:p>
            <a:r>
              <a:rPr lang="ru-RU" dirty="0"/>
              <a:t> ….. наши лучшие друзья.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1714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А теперь послушайте, советы докторов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521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Сильно </a:t>
            </a:r>
            <a:r>
              <a:rPr lang="ru-RU" dirty="0"/>
              <a:t>намочите руки</a:t>
            </a:r>
          </a:p>
          <a:p>
            <a:r>
              <a:rPr lang="ru-RU" dirty="0" smtClean="0"/>
              <a:t>Пользуйтесь </a:t>
            </a:r>
            <a:r>
              <a:rPr lang="ru-RU" dirty="0"/>
              <a:t>мылом</a:t>
            </a:r>
          </a:p>
          <a:p>
            <a:r>
              <a:rPr lang="ru-RU" dirty="0" smtClean="0"/>
              <a:t>Намыливайте </a:t>
            </a:r>
            <a:r>
              <a:rPr lang="ru-RU" dirty="0"/>
              <a:t>руки с обеих сторон</a:t>
            </a:r>
          </a:p>
          <a:p>
            <a:r>
              <a:rPr lang="ru-RU" dirty="0" smtClean="0"/>
              <a:t>Намыливайте </a:t>
            </a:r>
            <a:r>
              <a:rPr lang="ru-RU" dirty="0"/>
              <a:t>руки между пальцев</a:t>
            </a:r>
          </a:p>
          <a:p>
            <a:r>
              <a:rPr lang="ru-RU" dirty="0" smtClean="0"/>
              <a:t>Полощите </a:t>
            </a:r>
            <a:r>
              <a:rPr lang="ru-RU" dirty="0"/>
              <a:t>руки чистой водой</a:t>
            </a:r>
          </a:p>
          <a:p>
            <a:r>
              <a:rPr lang="ru-RU" dirty="0" smtClean="0"/>
              <a:t>Вытирайте </a:t>
            </a:r>
            <a:r>
              <a:rPr lang="ru-RU" dirty="0"/>
              <a:t>руки насухо полотенцем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/>
              <a:t>Советы доктора Мыла </a:t>
            </a:r>
            <a:endParaRPr lang="ru-RU" dirty="0"/>
          </a:p>
        </p:txBody>
      </p:sp>
      <p:pic>
        <p:nvPicPr>
          <p:cNvPr id="4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7157" y="2780928"/>
            <a:ext cx="1578357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2242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Раз </a:t>
            </a:r>
            <a:r>
              <a:rPr lang="ru-RU" dirty="0"/>
              <a:t>в неделю мойся основательно</a:t>
            </a:r>
          </a:p>
          <a:p>
            <a:r>
              <a:rPr lang="ru-RU" dirty="0" smtClean="0"/>
              <a:t>Утром</a:t>
            </a:r>
            <a:r>
              <a:rPr lang="ru-RU" dirty="0"/>
              <a:t>, после сна, мой руки, лицо, шею, уши</a:t>
            </a:r>
          </a:p>
          <a:p>
            <a:r>
              <a:rPr lang="ru-RU" dirty="0" smtClean="0"/>
              <a:t>Каждый </a:t>
            </a:r>
            <a:r>
              <a:rPr lang="ru-RU" dirty="0"/>
              <a:t>день мой ноги и руки перед  сном </a:t>
            </a:r>
          </a:p>
          <a:p>
            <a:r>
              <a:rPr lang="ru-RU" dirty="0" smtClean="0"/>
              <a:t>Обязательно </a:t>
            </a:r>
            <a:r>
              <a:rPr lang="ru-RU" dirty="0"/>
              <a:t>мой руки после: уборки комнаты, туалета, игр, прогулки, общения с животными, работы на огороде, поездки в транспорте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/>
              <a:t>Советы доктора Воды </a:t>
            </a:r>
            <a:endParaRPr lang="ru-RU" dirty="0"/>
          </a:p>
        </p:txBody>
      </p:sp>
      <p:pic>
        <p:nvPicPr>
          <p:cNvPr id="4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1368152" cy="1986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861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Каждый </a:t>
            </a:r>
            <a:r>
              <a:rPr lang="ru-RU" dirty="0"/>
              <a:t>день по вечерам делаем зарядку</a:t>
            </a:r>
          </a:p>
          <a:p>
            <a:r>
              <a:rPr lang="ru-RU" dirty="0"/>
              <a:t>Очень нравится нам делать по порядку: </a:t>
            </a:r>
          </a:p>
          <a:p>
            <a:r>
              <a:rPr lang="ru-RU" dirty="0"/>
              <a:t>Весело шагать, руки поднимать,</a:t>
            </a:r>
          </a:p>
          <a:p>
            <a:r>
              <a:rPr lang="ru-RU" dirty="0"/>
              <a:t>Приседать и вставать, прыгать и скакать.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/>
              <a:t>Доктор красивая осанка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264" y="908720"/>
            <a:ext cx="1728192" cy="1747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455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1" y="1988840"/>
            <a:ext cx="4032448" cy="4137640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Нужно спину так держать, </a:t>
            </a:r>
          </a:p>
          <a:p>
            <a:r>
              <a:rPr lang="ru-RU" dirty="0"/>
              <a:t>Чтобы ровненько стоять. </a:t>
            </a:r>
          </a:p>
          <a:p>
            <a:r>
              <a:rPr lang="ru-RU" dirty="0"/>
              <a:t>Люди смотрят не дыша: </a:t>
            </a:r>
          </a:p>
          <a:p>
            <a:r>
              <a:rPr lang="ru-RU" dirty="0"/>
              <a:t>Ох, осанка хороша! 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r>
              <a:rPr lang="ru-RU" dirty="0"/>
              <a:t>Утром, ровно в семь часов, </a:t>
            </a:r>
          </a:p>
          <a:p>
            <a:r>
              <a:rPr lang="ru-RU" dirty="0"/>
              <a:t>Я встаю с кроватки. </a:t>
            </a:r>
          </a:p>
          <a:p>
            <a:r>
              <a:rPr lang="ru-RU" dirty="0"/>
              <a:t>Для пробежки я готов, </a:t>
            </a:r>
          </a:p>
          <a:p>
            <a:r>
              <a:rPr lang="ru-RU" dirty="0"/>
              <a:t>А также для зарядки! 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016" y="2564904"/>
            <a:ext cx="2200820" cy="3189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791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Каждый день стою у стенки, </a:t>
            </a:r>
          </a:p>
          <a:p>
            <a:r>
              <a:rPr lang="ru-RU" dirty="0"/>
              <a:t>У меня болят коленки, </a:t>
            </a:r>
          </a:p>
          <a:p>
            <a:r>
              <a:rPr lang="ru-RU" dirty="0"/>
              <a:t>Но без устали стою– </a:t>
            </a:r>
          </a:p>
          <a:p>
            <a:r>
              <a:rPr lang="ru-RU" dirty="0"/>
              <a:t>За осанкой я  смотрю. 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r>
              <a:rPr lang="ru-RU" dirty="0"/>
              <a:t>Буду по лесу гулять, </a:t>
            </a:r>
          </a:p>
          <a:p>
            <a:r>
              <a:rPr lang="ru-RU" dirty="0"/>
              <a:t>Буду тело закалять. </a:t>
            </a:r>
          </a:p>
          <a:p>
            <a:r>
              <a:rPr lang="ru-RU" dirty="0"/>
              <a:t>Я здоровым быть мечтаю, </a:t>
            </a:r>
          </a:p>
          <a:p>
            <a:r>
              <a:rPr lang="ru-RU" dirty="0"/>
              <a:t>Свои мускулы качаю</a:t>
            </a:r>
          </a:p>
        </p:txBody>
      </p:sp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0650" y="1706563"/>
            <a:ext cx="3822700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2636912"/>
            <a:ext cx="2376264" cy="1305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064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3" y="2348880"/>
            <a:ext cx="7740848" cy="37772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/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Питайтесь </a:t>
            </a:r>
            <a:r>
              <a:rPr lang="ru-RU" dirty="0"/>
              <a:t>разнообразной пищей. Меньше ешьте булочек и сладостей – это приводит к накоплению избытка жира под кожей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Больше </a:t>
            </a:r>
            <a:r>
              <a:rPr lang="ru-RU" dirty="0"/>
              <a:t>употребляйте овощей и фруктов – в них много витаминов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Утром </a:t>
            </a:r>
            <a:r>
              <a:rPr lang="ru-RU" dirty="0"/>
              <a:t>перед школой обязательно завтракайте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Ужинайте </a:t>
            </a:r>
            <a:r>
              <a:rPr lang="ru-RU" dirty="0"/>
              <a:t>не позже, чем за 2 часа до </a:t>
            </a:r>
            <a:r>
              <a:rPr lang="ru-RU" dirty="0" smtClean="0"/>
              <a:t>сна.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И </a:t>
            </a:r>
            <a:r>
              <a:rPr lang="ru-RU" dirty="0"/>
              <a:t>помните! Есть надо медленно, тщательно пережёвывая </a:t>
            </a:r>
            <a:r>
              <a:rPr lang="ru-RU" dirty="0" smtClean="0"/>
              <a:t>пищу.</a:t>
            </a: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/>
              <a:t>Доктор Здоровая пища: </a:t>
            </a:r>
            <a:endParaRPr lang="ru-RU" dirty="0"/>
          </a:p>
        </p:txBody>
      </p:sp>
      <p:pic>
        <p:nvPicPr>
          <p:cNvPr id="4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08992" y="1196752"/>
            <a:ext cx="1501794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734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2564904"/>
            <a:ext cx="7884864" cy="40324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300" dirty="0"/>
              <a:t>Мы желаем всем ребятам быть здоровыми всегда.</a:t>
            </a:r>
          </a:p>
          <a:p>
            <a:pPr marL="0" indent="0">
              <a:buNone/>
            </a:pPr>
            <a:r>
              <a:rPr lang="ru-RU" sz="3300" dirty="0"/>
              <a:t>Но добиться результата невозможно без труда.</a:t>
            </a:r>
          </a:p>
          <a:p>
            <a:pPr marL="0" indent="0">
              <a:buNone/>
            </a:pPr>
            <a:r>
              <a:rPr lang="ru-RU" sz="3300" dirty="0"/>
              <a:t>Постарайтесь не лениться – каждый раз перед едой,</a:t>
            </a:r>
          </a:p>
          <a:p>
            <a:pPr marL="0" indent="0">
              <a:buNone/>
            </a:pPr>
            <a:r>
              <a:rPr lang="ru-RU" sz="3300" dirty="0"/>
              <a:t>Прежде чем за стол садиться, руки вымойте водой.</a:t>
            </a:r>
          </a:p>
          <a:p>
            <a:endParaRPr lang="ru-RU" dirty="0"/>
          </a:p>
        </p:txBody>
      </p:sp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54868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126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2564904"/>
            <a:ext cx="7884864" cy="40324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300" dirty="0" smtClean="0"/>
              <a:t>И </a:t>
            </a:r>
            <a:r>
              <a:rPr lang="ru-RU" sz="3300" dirty="0"/>
              <a:t>зарядкой занимайтесь ежедневно по утрам.</a:t>
            </a:r>
          </a:p>
          <a:p>
            <a:pPr marL="0" indent="0">
              <a:buNone/>
            </a:pPr>
            <a:r>
              <a:rPr lang="ru-RU" sz="3300" dirty="0"/>
              <a:t>И, конечно, закаляйтесь – это так поможет вам.</a:t>
            </a:r>
          </a:p>
          <a:p>
            <a:pPr marL="0" indent="0">
              <a:buNone/>
            </a:pPr>
            <a:r>
              <a:rPr lang="ru-RU" sz="3300" dirty="0"/>
              <a:t>Свежим воздухом дышите по возможности всегда.</a:t>
            </a:r>
          </a:p>
          <a:p>
            <a:pPr marL="0" indent="0">
              <a:buNone/>
            </a:pPr>
            <a:r>
              <a:rPr lang="ru-RU" sz="3300" dirty="0"/>
              <a:t>На прогулки в парк ходите, он вам силы даст, друзья! </a:t>
            </a:r>
          </a:p>
          <a:p>
            <a:endParaRPr lang="ru-RU" dirty="0"/>
          </a:p>
        </p:txBody>
      </p:sp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54868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491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7" y="2564904"/>
            <a:ext cx="7884864" cy="4032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300" dirty="0" smtClean="0"/>
              <a:t>Мы </a:t>
            </a:r>
            <a:r>
              <a:rPr lang="ru-RU" sz="3300" dirty="0"/>
              <a:t>открыли вам секреты как здоровье сохранить.</a:t>
            </a:r>
          </a:p>
          <a:p>
            <a:pPr marL="0" indent="0">
              <a:buNone/>
            </a:pPr>
            <a:r>
              <a:rPr lang="ru-RU" sz="3300" dirty="0"/>
              <a:t>Выполняйте все советы, и легко вам будет жить!</a:t>
            </a:r>
          </a:p>
          <a:p>
            <a:endParaRPr lang="ru-RU" dirty="0"/>
          </a:p>
        </p:txBody>
      </p:sp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54868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4918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281339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/>
              <a:t>Молодцы! Вы все сумели, </a:t>
            </a:r>
          </a:p>
          <a:p>
            <a:pPr marL="301943" lvl="1" indent="0">
              <a:buNone/>
            </a:pPr>
            <a:r>
              <a:rPr lang="ru-RU" i="1" dirty="0"/>
              <a:t>Но не пили и не ели! </a:t>
            </a:r>
          </a:p>
          <a:p>
            <a:pPr marL="301943" lvl="1" indent="0">
              <a:buNone/>
            </a:pPr>
            <a:r>
              <a:rPr lang="ru-RU" i="1" dirty="0"/>
              <a:t>Что ж пора вам подкрепиться! </a:t>
            </a:r>
          </a:p>
          <a:p>
            <a:pPr marL="301943" lvl="1" indent="0">
              <a:buNone/>
            </a:pPr>
            <a:r>
              <a:rPr lang="ru-RU" i="1" dirty="0"/>
              <a:t>Вам желаю не лениться: </a:t>
            </a:r>
          </a:p>
          <a:p>
            <a:pPr marL="301943" lvl="1" indent="0">
              <a:buNone/>
            </a:pPr>
            <a:r>
              <a:rPr lang="ru-RU" i="1" dirty="0"/>
              <a:t>  Больше спортом заниматься, </a:t>
            </a:r>
          </a:p>
          <a:p>
            <a:pPr marL="301943" lvl="1" indent="0">
              <a:buNone/>
            </a:pPr>
            <a:r>
              <a:rPr lang="ru-RU" i="1" dirty="0"/>
              <a:t>Витамины есть стараться, </a:t>
            </a:r>
          </a:p>
          <a:p>
            <a:pPr marL="301943" lvl="1" indent="0">
              <a:buNone/>
            </a:pPr>
            <a:r>
              <a:rPr lang="ru-RU" i="1" dirty="0"/>
              <a:t>Пить лишь соки и нектары, </a:t>
            </a:r>
          </a:p>
          <a:p>
            <a:pPr marL="301943" lvl="1" indent="0">
              <a:buNone/>
            </a:pPr>
            <a:r>
              <a:rPr lang="ru-RU" i="1" dirty="0"/>
              <a:t>Есть арбузы и бананы, </a:t>
            </a:r>
          </a:p>
          <a:p>
            <a:pPr marL="301943" lvl="1" indent="0">
              <a:buNone/>
            </a:pPr>
            <a:r>
              <a:rPr lang="ru-RU" i="1" dirty="0"/>
              <a:t>  Яблоки, изюм и киви, </a:t>
            </a:r>
          </a:p>
          <a:p>
            <a:pPr marL="301943" lvl="1" indent="0">
              <a:buNone/>
            </a:pPr>
            <a:r>
              <a:rPr lang="ru-RU" i="1" dirty="0"/>
              <a:t>Манго сладкое и дыни. </a:t>
            </a:r>
          </a:p>
          <a:p>
            <a:pPr marL="301943" lvl="1" indent="0">
              <a:buNone/>
            </a:pPr>
            <a:r>
              <a:rPr lang="ru-RU" i="1" dirty="0"/>
              <a:t>Не болейте, улыбайтесь! </a:t>
            </a:r>
          </a:p>
          <a:p>
            <a:pPr marL="301943" lvl="1" indent="0">
              <a:buNone/>
            </a:pPr>
            <a:r>
              <a:rPr lang="ru-RU" i="1" dirty="0"/>
              <a:t>Быть здоровыми старайтесь!</a:t>
            </a:r>
          </a:p>
        </p:txBody>
      </p:sp>
      <p:pic>
        <p:nvPicPr>
          <p:cNvPr id="4" name="Рисунок 3" descr="Загадки о здоровь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64088" y="1916832"/>
            <a:ext cx="1895475" cy="285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5" descr="131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6336" y="5589240"/>
            <a:ext cx="131445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284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5843" name="Picture 2" descr="C:\Documents and Settings\Копач.ORGANIZA-93AA6B\Рабочий стол\f_1916859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4313" y="428625"/>
            <a:ext cx="8715375" cy="5973763"/>
          </a:xfrm>
        </p:spPr>
      </p:pic>
    </p:spTree>
    <p:extLst>
      <p:ext uri="{BB962C8B-B14F-4D97-AF65-F5344CB8AC3E}">
        <p14:creationId xmlns:p14="http://schemas.microsoft.com/office/powerpoint/2010/main" val="5225339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28625" y="214313"/>
            <a:ext cx="8229600" cy="714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891" name="Содержимое 3" descr="f_1356834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58875" y="1573213"/>
            <a:ext cx="6911975" cy="5357812"/>
          </a:xfrm>
        </p:spPr>
      </p:pic>
      <p:sp>
        <p:nvSpPr>
          <p:cNvPr id="5" name="Прямоугольник 4"/>
          <p:cNvSpPr/>
          <p:nvPr/>
        </p:nvSpPr>
        <p:spPr>
          <a:xfrm>
            <a:off x="-9820275" y="2967038"/>
            <a:ext cx="185737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350" y="1093771"/>
            <a:ext cx="9144000" cy="1071570"/>
          </a:xfrm>
          <a:prstGeom prst="rect">
            <a:avLst/>
          </a:prstGeom>
        </p:spPr>
        <p:txBody>
          <a:bodyPr spcFirstLastPara="1">
            <a:prstTxWarp prst="textArchUp">
              <a:avLst/>
            </a:prstTxWarp>
            <a:spAutoFit/>
          </a:bodyPr>
          <a:lstStyle/>
          <a:p>
            <a:pPr algn="ctr">
              <a:defRPr/>
            </a:pPr>
            <a:endParaRPr lang="ru-RU" b="1" u="sng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40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Берегите свое здоровье и помните, </a:t>
            </a:r>
          </a:p>
          <a:p>
            <a:pPr algn="ctr">
              <a:defRPr/>
            </a:pPr>
            <a:r>
              <a:rPr lang="ru-RU" sz="4000" b="1" u="sng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что здоровье – это и есть красота!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8590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0032" y="1268760"/>
            <a:ext cx="7772400" cy="271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Работа Рыженко Е. В,</a:t>
            </a:r>
            <a:br>
              <a:rPr lang="ru-RU" dirty="0" smtClean="0"/>
            </a:br>
            <a:r>
              <a:rPr lang="ru-RU" dirty="0" smtClean="0"/>
              <a:t>учителя информатики и </a:t>
            </a:r>
            <a:r>
              <a:rPr lang="ru-RU" smtClean="0"/>
              <a:t>математики </a:t>
            </a:r>
            <a:br>
              <a:rPr lang="ru-RU" smtClean="0"/>
            </a:br>
            <a:r>
              <a:rPr lang="ru-RU" smtClean="0"/>
              <a:t>МБОУ </a:t>
            </a:r>
            <a:r>
              <a:rPr lang="ru-RU" dirty="0" smtClean="0"/>
              <a:t>г. Астрахани «СОШ № 64»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120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141</TotalTime>
  <Words>944</Words>
  <Application>Microsoft Office PowerPoint</Application>
  <PresentationFormat>Экран (4:3)</PresentationFormat>
  <Paragraphs>161</Paragraphs>
  <Slides>40</Slides>
  <Notes>0</Notes>
  <HiddenSlides>3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Волна</vt:lpstr>
      <vt:lpstr>Здоровый – значит счастливый!</vt:lpstr>
      <vt:lpstr>Презентация PowerPoint</vt:lpstr>
      <vt:lpstr>- Здравствуйте, дорогие друзья!  </vt:lpstr>
      <vt:lpstr>«В человеке всё должно быть прекрасно: и лицо, и одежда, и душа, и мысли».  А. П. Чехов </vt:lpstr>
      <vt:lpstr>А что такое внешняя красота?</vt:lpstr>
      <vt:lpstr>Если не будет здоровья человек может быть красивым? </vt:lpstr>
      <vt:lpstr>Что такое здоровье человека? - Какие факторы определяют здоровье человека? - Кто несет ответственность за сохранение здоровья человека? </vt:lpstr>
      <vt:lpstr> </vt:lpstr>
      <vt:lpstr>- Зачем здоровье необходимо? </vt:lpstr>
      <vt:lpstr>- Что такое здоровье? </vt:lpstr>
      <vt:lpstr>Пословицы про здоровье</vt:lpstr>
      <vt:lpstr>Конкурсы </vt:lpstr>
      <vt:lpstr>1. «Полезное – не полезное»  </vt:lpstr>
      <vt:lpstr>2. «Апельсинчик»   </vt:lpstr>
      <vt:lpstr>3. «Осьминожки»  </vt:lpstr>
      <vt:lpstr>Загадки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- А как можно назвать все эти слова одним словом? </vt:lpstr>
      <vt:lpstr>Презентация PowerPoint</vt:lpstr>
      <vt:lpstr>Выдающиеся люди - долгожители</vt:lpstr>
      <vt:lpstr>Найди части пословиц о здоровье: </vt:lpstr>
      <vt:lpstr>А теперь послушайте, советы докторов </vt:lpstr>
      <vt:lpstr>Советы доктора Мыла </vt:lpstr>
      <vt:lpstr>Советы доктора Воды </vt:lpstr>
      <vt:lpstr>Доктор красивая осанка  </vt:lpstr>
      <vt:lpstr>Презентация PowerPoint</vt:lpstr>
      <vt:lpstr>Презентация PowerPoint</vt:lpstr>
      <vt:lpstr>Доктор Здоровая пища: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Работа Рыженко Е. В, учителя информатики и математики  МБОУ г. Астрахани «СОШ № 64»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Здоровый – значит счастливый!</dc:title>
  <dc:creator>school</dc:creator>
  <cp:lastModifiedBy>school</cp:lastModifiedBy>
  <cp:revision>18</cp:revision>
  <dcterms:created xsi:type="dcterms:W3CDTF">2012-11-22T17:08:15Z</dcterms:created>
  <dcterms:modified xsi:type="dcterms:W3CDTF">2013-07-02T11:48:29Z</dcterms:modified>
</cp:coreProperties>
</file>