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7" r:id="rId3"/>
    <p:sldId id="258" r:id="rId4"/>
    <p:sldId id="256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1CCA-E191-46F4-97D3-3AB1A62C884A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8789-A713-41B8-A68F-A364AA06F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1CCA-E191-46F4-97D3-3AB1A62C884A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8789-A713-41B8-A68F-A364AA06F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1CCA-E191-46F4-97D3-3AB1A62C884A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8789-A713-41B8-A68F-A364AA06F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1CCA-E191-46F4-97D3-3AB1A62C884A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8789-A713-41B8-A68F-A364AA06F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1CCA-E191-46F4-97D3-3AB1A62C884A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8789-A713-41B8-A68F-A364AA06F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1CCA-E191-46F4-97D3-3AB1A62C884A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8789-A713-41B8-A68F-A364AA06F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1CCA-E191-46F4-97D3-3AB1A62C884A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8789-A713-41B8-A68F-A364AA06F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1CCA-E191-46F4-97D3-3AB1A62C884A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8789-A713-41B8-A68F-A364AA06F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1CCA-E191-46F4-97D3-3AB1A62C884A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8789-A713-41B8-A68F-A364AA06F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1CCA-E191-46F4-97D3-3AB1A62C884A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8789-A713-41B8-A68F-A364AA06F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1CCA-E191-46F4-97D3-3AB1A62C884A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8789-A713-41B8-A68F-A364AA06F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51CCA-E191-46F4-97D3-3AB1A62C884A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18789-A713-41B8-A68F-A364AA06F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5000">
                <a:srgbClr val="3399FF"/>
              </a:gs>
              <a:gs pos="44000">
                <a:srgbClr val="00CCCC"/>
              </a:gs>
              <a:gs pos="0">
                <a:srgbClr val="66FF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85728"/>
            <a:ext cx="4137479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0800000" scaled="1"/>
                  <a:tileRect/>
                </a:gradFill>
                <a:effectLst/>
              </a:rPr>
              <a:t>Украшение </a:t>
            </a:r>
          </a:p>
          <a:p>
            <a:pPr algn="ctr"/>
            <a:r>
              <a:rPr lang="ru-RU" sz="6000" b="1" dirty="0" smtClean="0">
                <a:ln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0800000" scaled="1"/>
                  <a:tileRect/>
                </a:gradFill>
              </a:rPr>
              <a:t>И</a:t>
            </a:r>
          </a:p>
          <a:p>
            <a:pPr algn="ctr"/>
            <a:r>
              <a:rPr lang="ru-RU" sz="6000" b="1" cap="none" spc="0" dirty="0" smtClean="0">
                <a:ln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0800000" scaled="1"/>
                  <a:tileRect/>
                </a:gradFill>
                <a:effectLst/>
              </a:rPr>
              <a:t>реальность</a:t>
            </a:r>
            <a:endParaRPr lang="ru-RU" sz="6000" b="1" cap="none" spc="0" dirty="0">
              <a:ln/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0800000" scaled="1"/>
                <a:tileRect/>
              </a:gradFill>
              <a:effectLst/>
            </a:endParaRPr>
          </a:p>
        </p:txBody>
      </p:sp>
      <p:pic>
        <p:nvPicPr>
          <p:cNvPr id="6" name="Рисунок 5" descr="http://t3.gstatic.com/images?q=tbn:ANd9GcRzRLFuB0-kjdpztHEB-x79oWND5uzGJpFxYVxfizq6-nzuYcIcBQ&amp;t=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954300">
            <a:off x="4761292" y="841239"/>
            <a:ext cx="4000528" cy="334804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t3.gstatic.com/images?q=tbn:ANd9GcSpTg5aCsgJFI22LPQrsk1sQMrhUES0W4ZmjkUU7Y0dt5d5Qs2k&amp;t=1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686837">
            <a:off x="1226871" y="3809736"/>
            <a:ext cx="3276263" cy="259513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5000">
                <a:srgbClr val="3399FF"/>
              </a:gs>
              <a:gs pos="44000">
                <a:srgbClr val="00CCCC"/>
              </a:gs>
              <a:gs pos="0">
                <a:srgbClr val="66FF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http://t3.gstatic.com/images?q=tbn:ANd9GcQM5NQPrI7Rdxh1MVF8fE2gGie4mdqMULuFpuKzAZlHYa2e0q7plg&amp;t=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3286124"/>
            <a:ext cx="4143404" cy="321471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t3.gstatic.com/images?q=tbn:ANd9GcRmgLQC_ybkIQsoV0-_xtfpXuPP0EhyRfroAkU4nfsjprNv9v7ZCA&amp;t=1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28" y="428604"/>
            <a:ext cx="3824297" cy="285752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g-fotki.yandex.ru/get/8/dtma.b/0_4ffb_2f5c42a7_XL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10" y="571480"/>
            <a:ext cx="364333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-fotki.yandex.ru/get/4605/m2633.2f/0_5164f_464b822b_L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29256" y="3643314"/>
            <a:ext cx="307183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5000">
                <a:srgbClr val="3399FF"/>
              </a:gs>
              <a:gs pos="44000">
                <a:srgbClr val="00CCCC"/>
              </a:gs>
              <a:gs pos="0">
                <a:srgbClr val="66FF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http://t1.gstatic.com/images?q=tbn:ANd9GcS_GbCst0vbi9Ky6f-YRE4_nI_oqq7uNL2iiynnsq0LDOXXRUtc&amp;t=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3786190"/>
            <a:ext cx="3500462" cy="290037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t0.gstatic.com/images?q=tbn:ANd9GcS6pdwD9beRduy4DuM4Pgj52uCr5RcjIm52WYAkbzY9n_34BCDH&amp;t=1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7686" y="428604"/>
            <a:ext cx="4205298" cy="278608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thumbs.dreamstime.com/thumblarge_165/1184763940Iy5628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285728"/>
            <a:ext cx="3357586" cy="31432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t3.gstatic.com/images?q=tbn:ANd9GcSn6DfEthxytv8VKFHvH_igEy4e6nBK3Q37eQs2VzFoxgoKAvIi&amp;t=1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43504" y="3357562"/>
            <a:ext cx="3248030" cy="287179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f4.foto.rambler.ru/preview/r/500x375/455fb751-f570-d69f-18d9-da1fed96b183/%D0%B8%D0%BD%D0%B5%D0%B9_%D0%BD%D0%B0_%D0%BB%D0%B8%D1%81%D1%82%D1%8C%D1%8F%D1%85_%D0%BC%D0%BE%D1%80%D0%BE%D1%88%D0%BA%D0%B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14290"/>
            <a:ext cx="3429024" cy="316231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f4.foto.rambler.ru/preview/r/668x534/4ad278c6-9b5d-136f-af35-0ab334d106cf/%D0%B8%D0%BD%D0%B5%D0%B9_%D0%BD%D0%B0_%D0%BB%D0%B8%D1%81%D1%82%D1%8C%D1%8F%D1%85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642918"/>
            <a:ext cx="3811794" cy="250033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fresher.ru/wp-content/images3/sinij-national-geographic/11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43372" y="3786190"/>
            <a:ext cx="4287854" cy="270034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geolink-group.com/tourclub/photo/az2010/IMG_2269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596" y="3786190"/>
            <a:ext cx="3143272" cy="285752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3.gstatic.com/images?q=tbn:ANd9GcSpTg5aCsgJFI22LPQrsk1sQMrhUES0W4ZmjkUU7Y0dt5d5Qs2k&amp;t=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42860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t2.gstatic.com/images?q=tbn:ANd9GcRY8nJoWQTv-_4TY9qKKgv0GFkXhHBSeV0EgPurOG0Lus0pbgvet22hT0Kh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68" y="3714752"/>
            <a:ext cx="219075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388" y="42860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14678" y="285728"/>
            <a:ext cx="2393830" cy="21145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286512" y="3500438"/>
            <a:ext cx="2286016" cy="271464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85720" y="3571876"/>
            <a:ext cx="2857520" cy="285752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3108" y="2500306"/>
            <a:ext cx="4538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Красота  зимы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72198" y="500042"/>
            <a:ext cx="26479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28572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57554" y="357166"/>
            <a:ext cx="2143140" cy="159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1472" y="242886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38525" y="2419350"/>
            <a:ext cx="22669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86512" y="4643446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428992" y="4643446"/>
            <a:ext cx="2114553" cy="182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5400000">
            <a:off x="509558" y="4491046"/>
            <a:ext cx="19907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643702" y="2357430"/>
            <a:ext cx="1785950" cy="200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5000">
                <a:srgbClr val="3399FF"/>
              </a:gs>
              <a:gs pos="44000">
                <a:srgbClr val="00CCCC"/>
              </a:gs>
              <a:gs pos="0">
                <a:srgbClr val="66FF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71934" y="4286256"/>
            <a:ext cx="12858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14744" y="428604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15074" y="428604"/>
            <a:ext cx="268128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20" y="3714752"/>
            <a:ext cx="35623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72132" y="3786190"/>
            <a:ext cx="2947991" cy="236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57158" y="357166"/>
            <a:ext cx="3036094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643042" y="2857496"/>
            <a:ext cx="55332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Вологодские кружева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5000">
                <a:srgbClr val="3399FF"/>
              </a:gs>
              <a:gs pos="44000">
                <a:srgbClr val="00CCCC"/>
              </a:gs>
              <a:gs pos="0">
                <a:srgbClr val="66FF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29322" y="214290"/>
            <a:ext cx="297657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285728"/>
            <a:ext cx="285752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3857628"/>
            <a:ext cx="300039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400000">
            <a:off x="6093619" y="3621893"/>
            <a:ext cx="2357455" cy="340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00430" y="2643182"/>
            <a:ext cx="2195522" cy="215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5000">
                <a:srgbClr val="3399FF"/>
              </a:gs>
              <a:gs pos="44000">
                <a:srgbClr val="00CCCC"/>
              </a:gs>
              <a:gs pos="0">
                <a:srgbClr val="66FF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7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катя</cp:lastModifiedBy>
  <cp:revision>44</cp:revision>
  <dcterms:created xsi:type="dcterms:W3CDTF">2011-12-17T17:06:59Z</dcterms:created>
  <dcterms:modified xsi:type="dcterms:W3CDTF">2013-02-17T17:49:52Z</dcterms:modified>
</cp:coreProperties>
</file>