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215E-DBF5-457D-9DA0-A28592EFFF31}" type="datetimeFigureOut">
              <a:rPr lang="ru-RU" smtClean="0"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A814-0C9F-4461-97FD-1FEF0A313B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592935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Агрегатные состояния веществ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гравюра\Аналог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"/>
            <a:ext cx="885831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гравюра\Аналог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0"/>
            <a:ext cx="8786874" cy="664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гравюра\аналогия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1"/>
            <a:ext cx="892971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гравюра\аналогия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1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гравюра\аналогия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64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гравюра\аналогия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8786874" cy="650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гравюра\аналогия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Агрегатные состояния веществ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Агрегатные состояния веществ</dc:title>
  <dc:creator>Admin</dc:creator>
  <cp:lastModifiedBy>Admin</cp:lastModifiedBy>
  <cp:revision>1</cp:revision>
  <dcterms:created xsi:type="dcterms:W3CDTF">2002-01-04T08:12:42Z</dcterms:created>
  <dcterms:modified xsi:type="dcterms:W3CDTF">2002-01-04T09:06:36Z</dcterms:modified>
</cp:coreProperties>
</file>