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9" r:id="rId5"/>
    <p:sldId id="261" r:id="rId6"/>
    <p:sldId id="264" r:id="rId7"/>
    <p:sldId id="266" r:id="rId8"/>
    <p:sldId id="263" r:id="rId9"/>
    <p:sldId id="258" r:id="rId10"/>
    <p:sldId id="257" r:id="rId11"/>
    <p:sldId id="260" r:id="rId12"/>
    <p:sldId id="265" r:id="rId13"/>
    <p:sldId id="269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51C9C6-9E84-4C27-8629-3535E26A1AA4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B536C-6F99-43A5-ABED-14A951DB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20953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42928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Аллотропия углерода</a:t>
            </a:r>
            <a:endParaRPr lang="ru-RU" sz="9600" dirty="0"/>
          </a:p>
        </p:txBody>
      </p:sp>
      <p:pic>
        <p:nvPicPr>
          <p:cNvPr id="4" name="Picture 6" descr="dancflo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42918"/>
            <a:ext cx="755650" cy="182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кабинет 14\Мои документы\углерод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Documents and Settings\кабинет 14\Мои документы\углерод 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Documents and Settings\кабинет 14\Мои документы\углерод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8072493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C:\Documents and Settings\кабинет 14\Мои документы\углерод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Documents and Settings\кабинет 14\Мои документы\углерод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Фуллерен</a:t>
            </a:r>
            <a:endParaRPr lang="ru-RU" dirty="0"/>
          </a:p>
        </p:txBody>
      </p:sp>
      <p:pic>
        <p:nvPicPr>
          <p:cNvPr id="12290" name="Picture 2" descr="C:\Documents and Settings\кабинет 14\Мои документы\углерод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78661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кабинет 14\Мои документы\углерод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кабинет 14\Мои документы\углерод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кабинет 14\Мои документы\углерод 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Documents and Settings\кабинет 14\Мои документы\углерод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Documents and Settings\кабинет 14\Мои документы\углерод 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Графит</a:t>
            </a:r>
            <a:endParaRPr lang="ru-RU" dirty="0"/>
          </a:p>
        </p:txBody>
      </p:sp>
      <p:pic>
        <p:nvPicPr>
          <p:cNvPr id="7170" name="Picture 2" descr="C:\Documents and Settings\кабинет 14\Мои документы\углерод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кабинет 14\Мои документы\углерод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5818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кабинет 14\Мои документы\углерод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Официальная</vt:lpstr>
      <vt:lpstr>Аллотропия углерода</vt:lpstr>
      <vt:lpstr>Слайд 2</vt:lpstr>
      <vt:lpstr>Слайд 3</vt:lpstr>
      <vt:lpstr>Слайд 4</vt:lpstr>
      <vt:lpstr>Слайд 5</vt:lpstr>
      <vt:lpstr>Слайд 6</vt:lpstr>
      <vt:lpstr>Графит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Фуллерен</vt:lpstr>
    </vt:vector>
  </TitlesOfParts>
  <Company>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14</dc:creator>
  <cp:lastModifiedBy>Admin</cp:lastModifiedBy>
  <cp:revision>4</cp:revision>
  <dcterms:created xsi:type="dcterms:W3CDTF">2009-02-19T11:36:17Z</dcterms:created>
  <dcterms:modified xsi:type="dcterms:W3CDTF">2009-05-05T10:23:56Z</dcterms:modified>
</cp:coreProperties>
</file>