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B6B823-BEAB-4C18-9357-B9CD5BB7F260}" type="datetimeFigureOut">
              <a:rPr lang="ru-RU" smtClean="0"/>
              <a:pPr/>
              <a:t>05.05.2009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2E702E-27E2-4538-868F-716729E8C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214841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Полимеры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57826"/>
            <a:ext cx="6400800" cy="28097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4" name="Picture 5" descr="2c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12175" y="2708275"/>
            <a:ext cx="631825" cy="1233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Классификация полимеров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По происхождению: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b="1" dirty="0" smtClean="0"/>
              <a:t>Природные, биополимеры </a:t>
            </a:r>
            <a:r>
              <a:rPr lang="ru-RU" dirty="0" smtClean="0"/>
              <a:t>(полисахариды, белки, нуклеиновые кислоты, каучук, гуттаперча);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b="1" dirty="0" smtClean="0"/>
              <a:t>Искусственные –</a:t>
            </a:r>
            <a:r>
              <a:rPr lang="ru-RU" dirty="0" smtClean="0"/>
              <a:t> полученные из природных путем химических превращений (целлулоид, ацетатное, </a:t>
            </a:r>
            <a:r>
              <a:rPr lang="ru-RU" dirty="0" err="1" smtClean="0"/>
              <a:t>медноаммиачное</a:t>
            </a:r>
            <a:r>
              <a:rPr lang="ru-RU" dirty="0" smtClean="0"/>
              <a:t>, вискозное волокно);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b="1" dirty="0" smtClean="0"/>
              <a:t>Синтетические – </a:t>
            </a:r>
            <a:r>
              <a:rPr lang="ru-RU" dirty="0" smtClean="0"/>
              <a:t>полученные из мономеров (синтетические каучуки, волокна /капрон, лавсан/, пластмассы)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По составу:</a:t>
            </a:r>
          </a:p>
          <a:p>
            <a:pPr>
              <a:buNone/>
            </a:pPr>
            <a:endParaRPr lang="ru-RU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Органические </a:t>
            </a:r>
            <a:r>
              <a:rPr lang="ru-RU" dirty="0" smtClean="0"/>
              <a:t>(большинство);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Элементоорганические</a:t>
            </a:r>
            <a:r>
              <a:rPr lang="ru-RU" dirty="0" smtClean="0"/>
              <a:t> (поликарбонаты, кремнийорганические);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b="1" dirty="0" smtClean="0"/>
              <a:t>Неорганические </a:t>
            </a:r>
            <a:r>
              <a:rPr lang="ru-RU" dirty="0" smtClean="0"/>
              <a:t>(полимерное олово, селен, теллур, аморфная сера, черный фосфор, </a:t>
            </a:r>
            <a:r>
              <a:rPr lang="ru-RU" dirty="0" err="1" smtClean="0"/>
              <a:t>карбин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400" b="1" u="sng" dirty="0" smtClean="0"/>
              <a:t>По структуре макромолекулы:</a:t>
            </a:r>
          </a:p>
          <a:p>
            <a:pPr>
              <a:buNone/>
            </a:pPr>
            <a:endParaRPr lang="ru-RU" sz="4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Линейные</a:t>
            </a:r>
            <a:r>
              <a:rPr lang="ru-RU" sz="4800" dirty="0" smtClean="0"/>
              <a:t> (</a:t>
            </a:r>
            <a:r>
              <a:rPr lang="ru-RU" sz="4000" dirty="0" smtClean="0"/>
              <a:t>высокоэластичные</a:t>
            </a:r>
            <a:r>
              <a:rPr lang="ru-RU" sz="4800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Разветвленные;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Сетчатые</a:t>
            </a:r>
            <a:r>
              <a:rPr lang="ru-RU" sz="4800" dirty="0" smtClean="0"/>
              <a:t> (</a:t>
            </a:r>
            <a:r>
              <a:rPr lang="ru-RU" sz="3600" dirty="0" err="1" smtClean="0"/>
              <a:t>низкоэластичные</a:t>
            </a:r>
            <a:r>
              <a:rPr lang="ru-RU" sz="48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5" descr="2c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12175" y="2708275"/>
            <a:ext cx="631825" cy="1233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b="1" dirty="0" smtClean="0"/>
              <a:t>По химическому составу: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err="1" smtClean="0"/>
              <a:t>Гомополимеры</a:t>
            </a:r>
            <a:r>
              <a:rPr lang="ru-RU" dirty="0" smtClean="0"/>
              <a:t> (содержат одинаковые мономерные звенья);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Сополимеры</a:t>
            </a:r>
            <a:r>
              <a:rPr lang="ru-RU" dirty="0" smtClean="0"/>
              <a:t> (содержат разные мономерные звенья);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u="sng" dirty="0" smtClean="0"/>
              <a:t>По пространственному строению: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smtClean="0"/>
              <a:t>Стереорегулярные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b="1" dirty="0" smtClean="0"/>
              <a:t>Нестереорегулярные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b="1" u="sng" dirty="0" smtClean="0"/>
              <a:t>По физическим свойствам: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Кристаллические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(имеют длинные стереорегулярные макромолекулы);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800" b="1" dirty="0" smtClean="0"/>
              <a:t>Аморфные</a:t>
            </a:r>
            <a:r>
              <a:rPr lang="ru-RU" dirty="0" smtClean="0"/>
              <a:t>           </a:t>
            </a:r>
            <a:r>
              <a:rPr lang="ru-RU" dirty="0" err="1" smtClean="0"/>
              <a:t>высокоэластичное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</a:t>
            </a:r>
            <a:r>
              <a:rPr lang="ru-RU" dirty="0" err="1" smtClean="0"/>
              <a:t>вязкотекучее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           стеклообразное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286248" y="3857628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994213">
            <a:off x="3875450" y="433433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143240" y="4357694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indent="282575">
              <a:buNone/>
            </a:pPr>
            <a:r>
              <a:rPr lang="ru-RU" dirty="0" smtClean="0"/>
              <a:t> </a:t>
            </a:r>
            <a:r>
              <a:rPr lang="ru-RU" sz="4800" b="1" u="sng" dirty="0" smtClean="0"/>
              <a:t>Эластомеры</a:t>
            </a:r>
            <a:r>
              <a:rPr lang="ru-RU" sz="4800" b="1" dirty="0" smtClean="0"/>
              <a:t> </a:t>
            </a:r>
            <a:r>
              <a:rPr lang="ru-RU" dirty="0" smtClean="0"/>
              <a:t>– полимеры, переходящие из </a:t>
            </a:r>
            <a:r>
              <a:rPr lang="ru-RU" dirty="0" err="1" smtClean="0"/>
              <a:t>высокоэластичного</a:t>
            </a:r>
            <a:r>
              <a:rPr lang="ru-RU" dirty="0" smtClean="0"/>
              <a:t> состояния в стеклообразное при температурах ниже комнатной</a:t>
            </a:r>
          </a:p>
          <a:p>
            <a:pPr indent="282575">
              <a:buNone/>
            </a:pPr>
            <a:endParaRPr lang="ru-RU" dirty="0"/>
          </a:p>
          <a:p>
            <a:pPr indent="282575">
              <a:buNone/>
            </a:pPr>
            <a:r>
              <a:rPr lang="ru-RU" sz="4400" b="1" u="sng" dirty="0" smtClean="0"/>
              <a:t>Пластики</a:t>
            </a:r>
            <a:r>
              <a:rPr lang="ru-RU" dirty="0" smtClean="0"/>
              <a:t> – при более высоких температурах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/>
              <a:t>Полимеризация –</a:t>
            </a:r>
          </a:p>
          <a:p>
            <a:pPr>
              <a:buNone/>
            </a:pPr>
            <a:endParaRPr lang="ru-RU" sz="5400" dirty="0"/>
          </a:p>
          <a:p>
            <a:pPr>
              <a:buNone/>
            </a:pPr>
            <a:r>
              <a:rPr lang="ru-RU" sz="5400" dirty="0" smtClean="0"/>
              <a:t>Поликонденсация-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Примеры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174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Аспект</vt:lpstr>
      <vt:lpstr>Полимеры</vt:lpstr>
      <vt:lpstr>Классификация полимеров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Полимеры</dc:title>
  <dc:creator>Лена</dc:creator>
  <cp:lastModifiedBy>Admin</cp:lastModifiedBy>
  <cp:revision>5</cp:revision>
  <dcterms:created xsi:type="dcterms:W3CDTF">2008-10-23T14:45:52Z</dcterms:created>
  <dcterms:modified xsi:type="dcterms:W3CDTF">2009-05-05T10:26:50Z</dcterms:modified>
</cp:coreProperties>
</file>