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A5817-515E-46FA-85B7-BE96275B498F}" type="datetimeFigureOut">
              <a:rPr lang="ru-RU" smtClean="0"/>
              <a:t>07.09.2009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94D3-F485-457C-ADB8-F855A063F0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A5817-515E-46FA-85B7-BE96275B498F}" type="datetimeFigureOut">
              <a:rPr lang="ru-RU" smtClean="0"/>
              <a:t>07.09.2009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94D3-F485-457C-ADB8-F855A063F0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A5817-515E-46FA-85B7-BE96275B498F}" type="datetimeFigureOut">
              <a:rPr lang="ru-RU" smtClean="0"/>
              <a:t>07.09.2009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94D3-F485-457C-ADB8-F855A063F0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A5817-515E-46FA-85B7-BE96275B498F}" type="datetimeFigureOut">
              <a:rPr lang="ru-RU" smtClean="0"/>
              <a:t>07.09.2009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94D3-F485-457C-ADB8-F855A063F0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A5817-515E-46FA-85B7-BE96275B498F}" type="datetimeFigureOut">
              <a:rPr lang="ru-RU" smtClean="0"/>
              <a:t>07.09.2009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94D3-F485-457C-ADB8-F855A063F0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A5817-515E-46FA-85B7-BE96275B498F}" type="datetimeFigureOut">
              <a:rPr lang="ru-RU" smtClean="0"/>
              <a:t>07.09.2009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94D3-F485-457C-ADB8-F855A063F0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A5817-515E-46FA-85B7-BE96275B498F}" type="datetimeFigureOut">
              <a:rPr lang="ru-RU" smtClean="0"/>
              <a:t>07.09.2009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94D3-F485-457C-ADB8-F855A063F0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A5817-515E-46FA-85B7-BE96275B498F}" type="datetimeFigureOut">
              <a:rPr lang="ru-RU" smtClean="0"/>
              <a:t>07.09.2009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94D3-F485-457C-ADB8-F855A063F0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A5817-515E-46FA-85B7-BE96275B498F}" type="datetimeFigureOut">
              <a:rPr lang="ru-RU" smtClean="0"/>
              <a:t>07.09.2009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94D3-F485-457C-ADB8-F855A063F0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A5817-515E-46FA-85B7-BE96275B498F}" type="datetimeFigureOut">
              <a:rPr lang="ru-RU" smtClean="0"/>
              <a:t>07.09.2009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94D3-F485-457C-ADB8-F855A063F0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A5817-515E-46FA-85B7-BE96275B498F}" type="datetimeFigureOut">
              <a:rPr lang="ru-RU" smtClean="0"/>
              <a:t>07.09.2009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794D3-F485-457C-ADB8-F855A063F0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A5817-515E-46FA-85B7-BE96275B498F}" type="datetimeFigureOut">
              <a:rPr lang="ru-RU" smtClean="0"/>
              <a:t>07.09.2009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794D3-F485-457C-ADB8-F855A063F00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42852"/>
          <a:ext cx="8229600" cy="6565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898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187506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r>
                        <a:rPr lang="ru-RU" sz="2800" dirty="0" smtClean="0"/>
                        <a:t>. Что такое скорость химической реакции?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1. Как скорость движения влияет на скорость</a:t>
                      </a:r>
                      <a:r>
                        <a:rPr lang="ru-RU" sz="2800" baseline="0" dirty="0" smtClean="0"/>
                        <a:t> реакции?</a:t>
                      </a:r>
                      <a:endParaRPr lang="ru-RU" sz="2800" dirty="0"/>
                    </a:p>
                  </a:txBody>
                  <a:tcPr/>
                </a:tc>
              </a:tr>
              <a:tr h="187506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2. Привести пример гомогенной реакции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2. Привести пример гетерогенной реакции</a:t>
                      </a:r>
                      <a:endParaRPr lang="ru-RU" sz="2800" dirty="0"/>
                    </a:p>
                  </a:txBody>
                  <a:tcPr/>
                </a:tc>
              </a:tr>
              <a:tr h="187506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3. Почему горение веществ в кислороде происходит</a:t>
                      </a:r>
                      <a:r>
                        <a:rPr lang="ru-RU" sz="2800" baseline="0" dirty="0" smtClean="0"/>
                        <a:t> энергичнее, чем на воздухе?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3. Почему продукты питания хранят в холодильниках, то есть при низких температурах?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61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2009-09-07T04:43:34Z</dcterms:created>
  <dcterms:modified xsi:type="dcterms:W3CDTF">2009-09-07T04:48:58Z</dcterms:modified>
</cp:coreProperties>
</file>