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93E37-D528-4E72-B016-3315216FA154}" type="datetimeFigureOut">
              <a:rPr lang="ru-RU" smtClean="0"/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B1490-7430-4FD0-A4F5-0BDBAEB0E6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B1490-7430-4FD0-A4F5-0BDBAEB0E68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197A9-7BEB-4A9E-B7D9-4C68F4FD9FC8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F0C4-0E37-4E3B-BD4E-0ACFA00C3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plus.ru/img3/m/a/marylyn/Zmej-Gorynych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5/Vasnetsov_samolet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6/Wiktor_Michajlowitsch_Wassnezow_00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1.nnm.ru/0/d/6/a/1/c526097a5a6fbbe1ce7e14fa489_prev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f/Vasnetsov_Snegurochka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29.media.tumblr.com/tumblr_kw05uhFtT81qaz8q4o1_500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53/964/53964371_78400643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ctionbook.ru/static/bookimages/00/14/91/00149179.bin.dir/h/i_043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ait.ru/art/v/vasnecov/img/37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rasnaya-zastava.ru/images/5/51/Vasnecov_2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var.ru/arhiv/gallery/russian/vasnetsov_v_m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varvar.ru/arhiv/gallery/russian/vasnetsov_v_m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var.ru/arhiv/gallery/russian/vasnetsov_v_m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var.ru/arhiv/gallery/russian/vasnetsov_v_m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var.ru/arhiv/gallery/russian/vasnetsov_v_m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0/Viktor_Vasnetsov_Kashchey_the_Immortal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8001056" cy="6093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 Васильевич </a:t>
            </a:r>
            <a:r>
              <a:rPr lang="ru-RU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ВАСНЕЦОВ</a:t>
            </a:r>
          </a:p>
          <a:p>
            <a:pPr algn="ctr"/>
            <a:r>
              <a:rPr lang="ru-RU" sz="8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(1848 - 1926)</a:t>
            </a:r>
            <a:endParaRPr lang="ru-RU" sz="88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9888"/>
            <a:ext cx="4500594" cy="638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786322"/>
            <a:ext cx="3500462" cy="15696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Бой</a:t>
            </a:r>
            <a:r>
              <a:rPr lang="ru-RU" sz="2400" dirty="0" smtClean="0"/>
              <a:t> </a:t>
            </a:r>
            <a:r>
              <a:rPr lang="ru-RU" sz="2400" b="1" dirty="0" smtClean="0"/>
              <a:t>Добрыни</a:t>
            </a:r>
            <a:r>
              <a:rPr lang="ru-RU" sz="2400" dirty="0" smtClean="0"/>
              <a:t> </a:t>
            </a:r>
            <a:r>
              <a:rPr lang="ru-RU" sz="2400" b="1" dirty="0" smtClean="0"/>
              <a:t>Никитича</a:t>
            </a:r>
            <a:r>
              <a:rPr lang="ru-RU" sz="2400" dirty="0" smtClean="0"/>
              <a:t> </a:t>
            </a:r>
            <a:r>
              <a:rPr lang="ru-RU" sz="2400" b="1" dirty="0" smtClean="0"/>
              <a:t>с</a:t>
            </a:r>
            <a:r>
              <a:rPr lang="ru-RU" sz="2400" dirty="0" smtClean="0"/>
              <a:t> </a:t>
            </a:r>
            <a:r>
              <a:rPr lang="ru-RU" sz="2400" b="1" dirty="0" smtClean="0"/>
              <a:t>семиглавым</a:t>
            </a:r>
            <a:r>
              <a:rPr lang="ru-RU" sz="2400" dirty="0" smtClean="0"/>
              <a:t> </a:t>
            </a:r>
            <a:r>
              <a:rPr lang="ru-RU" sz="2400" b="1" dirty="0" smtClean="0"/>
              <a:t>Змеем</a:t>
            </a:r>
            <a:r>
              <a:rPr lang="ru-RU" sz="2400" dirty="0" smtClean="0"/>
              <a:t> </a:t>
            </a:r>
            <a:r>
              <a:rPr lang="ru-RU" sz="2400" b="1" dirty="0" smtClean="0"/>
              <a:t>Горынычем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b="1" dirty="0" smtClean="0"/>
              <a:t>1918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4071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картине автор не показывает лицо витязя, потому что в бою с неведомой силой уверенным и бесстрашным  тот уже быть не может. Верхнее пространство холста занимает серо-зелёное чешуйчатое тело змея с хищно сжатой когтистой лапой, переплетающимися длинными шеями и раскрытыми зубастыми пастями. Контраст тёмно-зелёного и уныло-красного цветов создаёт атмосферу напряжённости.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Vasnetsov samole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7872"/>
            <a:ext cx="8618018" cy="47399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4857760"/>
            <a:ext cx="3929058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«Ковёр – самолёт» 1880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50070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этой картине удивительно сплетены мотивы арабских и русских сказок. На ярком восточном ковре с древнерусскими узорами над дремучими лесами, реками и болотами гордо проносится Иван-царевич, освещая себе путь огромным фонарём.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айл:Wiktor Michajlowitsch Wassnezow 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587"/>
            <a:ext cx="6500858" cy="6075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6572296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«Три царевны подземного царства»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357166"/>
            <a:ext cx="1928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этого произведения живописи лежит сказка об Иванушке, спустившимся в подземелье в поисках своей матери. Там он повстречал трёх прекрасных девушек, воплощавших собой богатство земных недр, спрятанные от человека: Золото, Драгоценный камень и Медь.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артинка 8 из 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139525"/>
            <a:ext cx="7143799" cy="536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214950"/>
            <a:ext cx="3857652" cy="4001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«Царевна  Лягушка»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картина – ещё один сказочный сюжет, в котором сквозит едва уловимое отчаяние. Царевна, сбросившая лягушачью кожу и одетая в расшитое зелёное парчовое  платье, исступлённо танцует, в то время как гусляры и балалаечники увлечённо играют на своих инструментах.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айл:Vasnetsov Snegurochk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01605"/>
            <a:ext cx="4500567" cy="66563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000768"/>
            <a:ext cx="2928958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«Снегурочка»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Новым словом художника стали и его декорации и костюмы к весенней сказке А.Н. Островского "Снегурочка", вначале поставленной на домашней сцене у Мамонтовых в 1882 году, а затем, в 1885 году, в частной опере Саввы Ивановича на музыку Римского-Корсакова</a:t>
            </a:r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На картине изображена девочка, одиноко бредущая по заснеженному лесу. </a:t>
            </a:r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Снегурочка в интерпретации Васнецова - это не просто идеальный женский </a:t>
            </a:r>
          </a:p>
          <a:p>
            <a:pPr eaLnBrk="0" hangingPunct="0"/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образ. Это выражение мечты о прекрасном, это природа, ставшая на какое-то время одушевленной. </a:t>
            </a:r>
            <a:endParaRPr lang="ru-RU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2 из 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290"/>
            <a:ext cx="3929090" cy="646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429264"/>
            <a:ext cx="2928958" cy="954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Гамаюн</a:t>
            </a:r>
            <a:r>
              <a:rPr lang="ru-RU" sz="2800" b="1" dirty="0" smtClean="0"/>
              <a:t>, птица вещая» 1895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3357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Гамаю́н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 славянской мифологии вещая птица, поющая людям божественные песни и предвещающая будущее тем, кто умеет слышать тайное.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Гамаюн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знает всё на свете.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А.Блока есть стихотворение с таким же названием. « 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гладях бесконечных вод, Закатом в пурпур облеченных, Она вещает и поет, Не в силах крыл поднять смятенных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Картинка 7 из 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86921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357694"/>
            <a:ext cx="3929090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«Спящая царевна»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000636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картине изображён красивый деревянный дворец, окружённый дремучим лесом. И царевна, и все её слуги, и звери, и птицы погружены в непробудный сон. Сюжет этого полотна – сплав двух похожих литературных произведений «Сказки о мёртвой царевне и семи богатырях» А.С. Пушкина, и «Спящей красавицы» Ш. Перро. В композиции наиболее ярко проявился декоративный талант мастера, ведь узорами украшено всё: и роскошный сарафан царевны, и костюмы её скомороха и слуг, и платья чернавок.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22 из 2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642918"/>
            <a:ext cx="3929090" cy="56893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5572140"/>
            <a:ext cx="3643338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«Сивка-Бурка» 1926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00042"/>
            <a:ext cx="3500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картине «Сивка-бурка» В.М.Васнецов, чтобы показать полет волшебного коня в воздухе, использует удачное композиционное решение: в нижней части картины распложена толпа людей, а в верхней – облака. Сивка-бурка как бы парит над землей. Еще больше этот эффект усиливает тень коня, бегущая по стенам башни,  и полы кафтана, развивающиеся на ветру.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715304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123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5286412" cy="6546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0"/>
            <a:ext cx="38576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 Васнецов, талантливый живописец, иллюстратор, декоратор, родился 15 мая 1848 года в селе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Лопиял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Вятской губернии в семье священника. В семье было пятеро детей. Их мать умерла рано, отец воспитывал детей один.  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стремился дать детям разностороннее воспитание.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1867 году Васнецов уезжает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Петербург, на следующий год становится студентом Академии художеств.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1893 году Васнецов становится действительным членом Академии художеств.</a:t>
            </a:r>
          </a:p>
          <a:p>
            <a:pPr algn="r"/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творчестве Виктора Васнецова ярко представлены разные жанры, ставшие этапами очень интересной эволюции: от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бытописательства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сказке, от станковой живописи к монументальной, от приземленности передвижников к прообразу стиля модерн. На раннем этапе в работах Васнецова преобладали бытовые сюжеты, например в картинах «С квартиры на квартиру» (1876).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а 3 из 111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71678"/>
            <a:ext cx="5715040" cy="459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16" y="5286388"/>
            <a:ext cx="2071702" cy="120032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«С квартиры на квартиру» </a:t>
            </a:r>
          </a:p>
          <a:p>
            <a:pPr algn="ctr"/>
            <a:r>
              <a:rPr lang="ru-RU" sz="2400" b="1" dirty="0" smtClean="0"/>
              <a:t>(1876)</a:t>
            </a:r>
            <a:endParaRPr lang="ru-RU" sz="2400" b="1" dirty="0"/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Позже главным направлением становится былинно-историческое — «Витязь на распутье» (1882), «После побоища Игоря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половцами» (1880), «Алёнушка» (1881), «Иван Царевич на Сером Волке» (1889), «Богатыри» (1881—1899).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Виктор Михайлович Васнецов. Витязь на распутье. 188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8286808" cy="465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5984" y="6215082"/>
            <a:ext cx="5214974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«Витязь на распутье» (1882)</a:t>
            </a: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иктор Михайлович Васнецов. После побоища Игоря Святославича с половцами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8578825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786322"/>
            <a:ext cx="8215370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«После побоища Игоря </a:t>
            </a:r>
            <a:r>
              <a:rPr lang="ru-RU" sz="2400" b="1" dirty="0" err="1" smtClean="0"/>
              <a:t>Святославича</a:t>
            </a:r>
            <a:r>
              <a:rPr lang="ru-RU" sz="2400" b="1" dirty="0" smtClean="0"/>
              <a:t> с половцами» (1880)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380672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зелёном травяном ковре под унылым небом лежат тела русских богатырей, поражённых вражескими стрелами и копьями. А над ними за свою добычу, словно за души погибших праведников, дерутся длиннокрылые стервятники – символ дьявольщины. Лица мёртвых воинов спокойны и суровы.  В центре композиции юный княжич, пронизанный стрелою в грудь.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иктор Михайлович Васнецов. Алёнушка. 188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89"/>
            <a:ext cx="4572032" cy="659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3240" y="6215082"/>
            <a:ext cx="3857652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«Алёнушка» (1881)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43472" y="214290"/>
            <a:ext cx="4000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Простоволосая девушка, сидя на камне у пруда, задумалась над своей горькой судьбой. Окружающая природа – бледно-серое небо, колючие лапы ёлок, облетевшие осины и тёмная поверхность пруда с застывшими на нём жёлтыми листьями – всё передаёт её подавленное состояние. На густой глади омута не видно отражения тоскующей героини: её словно затягивает туда. Мастер не просто написал художественный лирический образ из сказки про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Алёнушку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её братца Иванушку, он проникновенно отобразил на полотне страдающую душу русского народа.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иктор Михайлович Васнецов. Три богатыря. 18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6143668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6143644"/>
            <a:ext cx="4286280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«Богатыри» (1881 - 1889)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357167"/>
            <a:ext cx="20717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Васнецов работал над картиной почти двадцать лет. На картине изображены три богатыря, они  примечают в поле, нет ли где врага, не обижают ли где кого? Посередине на вороном коне  Илья Муромец, смотрит вдаль из-под ладони, слева на белом коне Добрыня Никитич вынимает меч из ножен. Справа на коне гнедой масти Алеша Попович  держит в руках лук со стрелами.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иктор Михайлович Васнецов. Иван Царевич на Сером Волке. 18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4572032" cy="616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5715017"/>
            <a:ext cx="3500462" cy="954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«Иван Царевич на Сером Волке» (1889)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34290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К этому образу хочется присоединить и Елену Прекрасную</a:t>
            </a:r>
          </a:p>
          <a:p>
            <a:pPr algn="ctr" eaLnBrk="0" hangingPunct="0"/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 робко опущенным взором, кроткая и пленительная, склонила царевна голову на грудь своего суженого. Прототип он искал в реальной действительности. Писал для Елены Прекрасной этюд с племянницы Мамонтова юной Наталии Мамонтовой. </a:t>
            </a:r>
          </a:p>
          <a:p>
            <a:pPr algn="ctr" eaLnBrk="0" hangingPunct="0"/>
            <a:r>
              <a:rPr lang="ru-RU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Для Васнецова было  важно не внешнее сходство, а настроение, внутреннее душевное состояние модели. Истинно прекрасна русская царевна в своем великолепном царственном убранстве.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40" y="142852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После 1917 Васнецов продолжал работать над народными сказочными темами, создавая полотна «Бой Добрыни Никитича с семиглавым Змеем Горынычем» (1918); «Кощей Бессмертный» (1917—1926).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Файл:Viktor Vasnetsov Kashchey the Immor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142984"/>
            <a:ext cx="7620000" cy="467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728" y="6072206"/>
            <a:ext cx="6143668" cy="5232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«Кощей Бессмертный» (1917—1926)</a:t>
            </a:r>
            <a:endParaRPr lang="ru-RU" sz="2800" b="1" dirty="0"/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817</Words>
  <Application>Microsoft Office PowerPoint</Application>
  <PresentationFormat>Экран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Masha</cp:lastModifiedBy>
  <cp:revision>87</cp:revision>
  <dcterms:created xsi:type="dcterms:W3CDTF">2011-01-22T15:56:03Z</dcterms:created>
  <dcterms:modified xsi:type="dcterms:W3CDTF">2012-05-14T20:53:26Z</dcterms:modified>
</cp:coreProperties>
</file>