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2AD661-876F-43C0-A92D-9FCE63FF99BF}" type="datetimeFigureOut">
              <a:rPr lang="ru-RU" smtClean="0"/>
              <a:t>28.04.2008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7757FA2-553B-4E8F-B58A-5A007CF70A7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Autofit/>
          </a:bodyPr>
          <a:lstStyle/>
          <a:p>
            <a:r>
              <a:rPr lang="ru-RU" sz="6600" dirty="0" smtClean="0"/>
              <a:t>Химия и повседневная жизнь человека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Почистим изделия из металлов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Нержавеющие стали с никелевым покрытием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Основной компонент – </a:t>
            </a:r>
            <a:r>
              <a:rPr lang="ru-RU" sz="4000" b="1" dirty="0" smtClean="0">
                <a:solidFill>
                  <a:schemeClr val="bg1"/>
                </a:solidFill>
              </a:rPr>
              <a:t>нитрид титана</a:t>
            </a:r>
            <a:r>
              <a:rPr lang="ru-RU" sz="4000" dirty="0" smtClean="0">
                <a:solidFill>
                  <a:schemeClr val="bg1"/>
                </a:solidFill>
              </a:rPr>
              <a:t>, моют теми же средствами, что и стеклянную и фарфоровую посуду, не применяя грубые абразивные чистящие средства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Изделия из алюминия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Нельзя хранить в них кислую пищу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Нельзя чистить абразивными порошками и пастами, использовать металлические щетки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Почерневший алюминий протирают или </a:t>
            </a:r>
            <a:r>
              <a:rPr lang="ru-RU" b="1" dirty="0" smtClean="0">
                <a:solidFill>
                  <a:schemeClr val="bg1"/>
                </a:solidFill>
              </a:rPr>
              <a:t>разбавленным столовым уксусом</a:t>
            </a:r>
            <a:r>
              <a:rPr lang="ru-RU" dirty="0" smtClean="0">
                <a:solidFill>
                  <a:schemeClr val="bg1"/>
                </a:solidFill>
              </a:rPr>
              <a:t>, или </a:t>
            </a:r>
            <a:r>
              <a:rPr lang="ru-RU" b="1" dirty="0" smtClean="0">
                <a:solidFill>
                  <a:schemeClr val="bg1"/>
                </a:solidFill>
              </a:rPr>
              <a:t>5-10 % раствором питьевой соды</a:t>
            </a:r>
            <a:r>
              <a:rPr lang="ru-RU" dirty="0" smtClean="0">
                <a:solidFill>
                  <a:schemeClr val="bg1"/>
                </a:solidFill>
              </a:rPr>
              <a:t>, или заливают </a:t>
            </a:r>
            <a:r>
              <a:rPr lang="ru-RU" b="1" dirty="0" smtClean="0">
                <a:solidFill>
                  <a:schemeClr val="bg1"/>
                </a:solidFill>
              </a:rPr>
              <a:t>кислым молоком на 1-2 ч</a:t>
            </a:r>
            <a:r>
              <a:rPr lang="ru-RU" dirty="0" smtClean="0">
                <a:solidFill>
                  <a:schemeClr val="bg1"/>
                </a:solidFill>
              </a:rPr>
              <a:t>, а затем хорошо промывают водой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Изделия из серебра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Кольца, броши, ложки, вилки, потерявшие блеск, промывают теплой водой с мылом, чтобы удалить жировую пленку, и сразу же протирают раствором тиосульфата натрия </a:t>
            </a:r>
            <a:r>
              <a:rPr lang="en-US" b="1" dirty="0" smtClean="0">
                <a:solidFill>
                  <a:schemeClr val="bg1"/>
                </a:solidFill>
              </a:rPr>
              <a:t>Na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S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</a:rPr>
              <a:t>3 </a:t>
            </a:r>
            <a:r>
              <a:rPr lang="en-US" b="1" dirty="0" smtClean="0">
                <a:solidFill>
                  <a:schemeClr val="bg1"/>
                </a:solidFill>
              </a:rPr>
              <a:t>(1</a:t>
            </a:r>
            <a:r>
              <a:rPr lang="ru-RU" b="1" dirty="0" smtClean="0">
                <a:solidFill>
                  <a:schemeClr val="bg1"/>
                </a:solidFill>
              </a:rPr>
              <a:t>г в 3мл воды)</a:t>
            </a:r>
            <a:r>
              <a:rPr lang="ru-RU" dirty="0" smtClean="0">
                <a:solidFill>
                  <a:schemeClr val="bg1"/>
                </a:solidFill>
              </a:rPr>
              <a:t>, ополаскивают водой и протирают насухо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Почерневшее серебро вместе с кусочками алюминия и цинка помещают в стеклянный или эмалированный сосуд с горячим водным раствором </a:t>
            </a:r>
            <a:r>
              <a:rPr lang="ru-RU" b="1" dirty="0" smtClean="0">
                <a:solidFill>
                  <a:schemeClr val="bg1"/>
                </a:solidFill>
              </a:rPr>
              <a:t>карбоната натрия (1ст ложка на 0.5мл воды)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Изделия из золота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Всегда содержат примеси серебра, неблагородных металлов – меди, никеля, цинка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Изделия выдерживают в </a:t>
            </a:r>
            <a:r>
              <a:rPr lang="ru-RU" b="1" dirty="0" smtClean="0">
                <a:solidFill>
                  <a:schemeClr val="bg1"/>
                </a:solidFill>
              </a:rPr>
              <a:t>25% растворе аммиака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Для чистки сильно потемневшего золота используют </a:t>
            </a:r>
            <a:r>
              <a:rPr lang="ru-RU" b="1" dirty="0" smtClean="0">
                <a:solidFill>
                  <a:schemeClr val="bg1"/>
                </a:solidFill>
              </a:rPr>
              <a:t>абразивные порошки </a:t>
            </a:r>
            <a:r>
              <a:rPr lang="ru-RU" dirty="0" smtClean="0">
                <a:solidFill>
                  <a:schemeClr val="bg1"/>
                </a:solidFill>
              </a:rPr>
              <a:t>(зубной порошок, паста)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Позолоту протирают </a:t>
            </a:r>
            <a:r>
              <a:rPr lang="ru-RU" b="1" dirty="0" smtClean="0">
                <a:solidFill>
                  <a:schemeClr val="bg1"/>
                </a:solidFill>
              </a:rPr>
              <a:t>спиртом</a:t>
            </a:r>
            <a:r>
              <a:rPr lang="ru-RU" dirty="0" smtClean="0">
                <a:solidFill>
                  <a:schemeClr val="bg1"/>
                </a:solidFill>
              </a:rPr>
              <a:t>, затем </a:t>
            </a:r>
            <a:r>
              <a:rPr lang="ru-RU" b="1" dirty="0" smtClean="0">
                <a:solidFill>
                  <a:schemeClr val="bg1"/>
                </a:solidFill>
              </a:rPr>
              <a:t>нашатырем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201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Изящная</vt:lpstr>
      <vt:lpstr>Поток</vt:lpstr>
      <vt:lpstr>Тема Office</vt:lpstr>
      <vt:lpstr>Техническая</vt:lpstr>
      <vt:lpstr>Метро</vt:lpstr>
      <vt:lpstr>Химия и повседневная жизнь человека</vt:lpstr>
      <vt:lpstr>Нержавеющие стали с никелевым покрытием</vt:lpstr>
      <vt:lpstr>Изделия из алюминия</vt:lpstr>
      <vt:lpstr>Изделия из серебра</vt:lpstr>
      <vt:lpstr>Изделия из золота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и повседневная жизнь человека</dc:title>
  <dc:creator>мильчук татьяна дмитревна</dc:creator>
  <cp:lastModifiedBy>мильчук татьяна дмитревна</cp:lastModifiedBy>
  <cp:revision>5</cp:revision>
  <dcterms:created xsi:type="dcterms:W3CDTF">2008-04-28T11:28:38Z</dcterms:created>
  <dcterms:modified xsi:type="dcterms:W3CDTF">2008-04-28T12:10:01Z</dcterms:modified>
</cp:coreProperties>
</file>