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4292A-6671-4AF6-8C35-FAF5A08AE204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9CE4E-26C6-4DBE-867A-01DD0FA532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9CE4E-26C6-4DBE-867A-01DD0FA5327E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E6B325-5F5E-427F-8BCB-8D53EACED50E}" type="datetimeFigureOut">
              <a:rPr lang="ru-RU" smtClean="0"/>
              <a:t>10.05.2012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6C5F3E-D0EF-4644-8982-B0EFCE43D5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предмет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ИЗО</a:t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Хохлома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Преподаватель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Князева Е.Л.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Ученицы 7 класса В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Уалентовой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Майи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Легенда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Существует  и легендарное объяснение появления хохломской росписи. Был замечательный иконописец  Андрей Лоскут. Бежал он из столицы, недовольный церковными нововведениями патриарха Никона, и стал в глуши приволжских лесов расписывать деревянные поделки, да писать иконы по старому образцу. Прознал про это патриарх Никон и отправил за непокорным иконописцем солдат. Отказался подчинится Андрей, сжёг себя в избе, а перед смертью завещал людям сохранить его мастерство. Искрами изошёл, рассыпался Андрей. С той поры и горят алым пламенем, искрятся золотыми самородками яркие краски.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иконопис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861048"/>
            <a:ext cx="5976664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Центры хохломы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настоящее время у хохломской росписи два центра- город Семёнов, где находится фабрики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Хохломская роспись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”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Семёновская роспись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”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и село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Сёмино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Ковернинского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района, где работает предприятие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Хохломской художник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объединяющее мастеров деревень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Ковернинского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района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Сёмино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Кулигино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Новопокровское и др.(фабрика находится в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Сёмино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других деревнях – филиалы).</a:t>
            </a:r>
          </a:p>
          <a:p>
            <a:pPr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 Семёнове Школу основал Г.П.Матвеев.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сём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84984"/>
            <a:ext cx="4536504" cy="31237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Технологии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Как создаются изделия с хохломской росписью? Сначала бьют баклуши, то есть делают грубые бруски- заготовки из дерева. Затем мастер встаёт за токарный станок, снимает резцом излишек древесины и постепенно придаёт заготовке нужную форму. Так получается основа-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бельё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(неокрашенные изделия)- резные ковши и ложки, поставцы и чашки.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баклу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1546" y="2924944"/>
            <a:ext cx="5180694" cy="31683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Грунтовка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После сушки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бельё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грунтуют жидкой очищенной глиной-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вапой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После грунтовки изделие 7-8 часов сушат и обязательно  вручную покрывают несколькими слоями олифы. В течение дня изделие покроют олифой 3-4 раза. Последний слой высушат до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небольшого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отлипа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”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когда олифа слегка прилипает к пальцу, уже не пачкая его. Следующий этап-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лужение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то есть втирание в поверхность изделия алюминиевого порошка. После лужения предметы приобретают красивый бело-зеркальный блеск, и готовы для росписи. В росписи применяются масляные краски. Главные цвета- красный и чёрный, но допускаются и другие- коричневый, светлого тона зелёный, жёлтый тон 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изготовл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73016"/>
            <a:ext cx="6048672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Верховая роспись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Выделяют роспись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верховую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(когда сначала закрашивают фон, а сверху остаётся серебряный рисунок) 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 фон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 сначала намечается контур орнамента, а потом заполняется чёрной краской фон).Кроме того, существуют разнообразные виды орнамента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Пряник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обычно внутри чашки или блюда геометрическая фигура- квадрат или ромб- украшенная травкой, ягодами, цветами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Травка-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узор из крупных и мелких травинок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Кудрина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листья и цветы в виде золотых завитков на красном или чёрном фоне.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верхов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717032"/>
            <a:ext cx="4752528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Крап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Используют мастера и упрощённые орнаменты. Например,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крап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который наносят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штампиком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вырезанным из пластинок гриба- дождевика, или особым образом свёрнутым кусочком ткани. Все изделия расписываются вручную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кра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24944"/>
            <a:ext cx="5616624" cy="32640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Покрытие лаком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Расписанные изделия 4-5 раз покрывают специальным лаком и, закаливают в течение 3-4 часов в печи в температуре + 150…+160 градусах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до образования масляно-лаковой плёнки золотистого цвета. Так получается знаменитая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золотая хохлома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роспис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96952"/>
            <a:ext cx="4476252" cy="34313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хохлома конец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5616624" cy="4392488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Хохлома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Старинный  русский народный промысел, родившийся в 17 веке в округе Нижнего Новгорода.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Хохлома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 собой декоративную роспись деревянной посуды и мебели, выполненную чёрным и красным ( а также, изредка,  зелёным , жёлтым)цветом по золотистому фону. На дерево при выполнении росписи наносится не золотой, а серебристый оловянный порошок. После этого изделие покрывается специальным составом и три-четыре раза обрабатывается в печи, чем достигается в медово-золотистый цвет, придающий лёгкой деревянной посуде эффект массивности.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нача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203" y="3429000"/>
            <a:ext cx="7671205" cy="33396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Содержани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1.Введение.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2.История.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3. Центры хохломы.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4.Технология.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5.Хохлома и современные технологии.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6.Конец.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Элементы хохломы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Традиционные элементы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Хохломы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красочные сочные ягоды рябины и земляники, цветы и ветки. Нередко встречаются птицы, рыбы и звери.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564904"/>
            <a:ext cx="4464496" cy="41220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Предполагают, что хохломская роспись возникла в 17 веке на левом берегу Волги, в деревнях Большие и Малые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Бездели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Мокушино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Шабаши,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Глибино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Хрящи. В настоящее время родиной хохломы считается посёлок Ковернино в Нижегородской области 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коверни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84984"/>
            <a:ext cx="6624736" cy="30963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версия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 наиболее распространённой версии, уникальный способ окраски деревянной посуды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под золото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в лесном Заволжье и само рождение хохломского промысла приписывалось старообрядцам 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Среди переселившихся на нижегородскую землю старообрядцев было немало иконописцев, мастеров книжной миниатюры.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свою очередь, местные мастера  отменно владели токарным мастерством, передавали из поколения в поколение навыки изготовление посудных форм. Искусство  </a:t>
            </a:r>
            <a:r>
              <a:rPr lang="ru-RU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Хохломы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унаследовало от заволжских мастеров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классические формы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токарной посуды, а от иконописцев- живописную культуру, и секрет изготовления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золотой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посуды без применения золота.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старообрядц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70238"/>
            <a:ext cx="5472608" cy="28483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версия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Способ имитации позолоты на дереве, родственный хохломскому, использовался нижегородскими ремесленниками в окраске деревянной посуды ещё в 1640-650 годах, до появления старообрядчества.  В крупных нижегородских ремесленных селах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Лысково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Мурашкино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, в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заволожском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селишке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Семёновское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изготовлялась деревянная посуда – братины, ковши, блюда для праздничного стола- окрашенная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оловянное дело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то есть с применением оловянного порошка. Способ окраски деревянной посуды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оловянное дело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сложился из опыта иконописцев и местных поволжских традиций посудного ремесла.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семё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56992"/>
            <a:ext cx="4824536" cy="3026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Факторы, давшие толчок к развитию хохломской росписи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Производство хохломской посуды долгое время сдерживалось дороговизной привозимого олова. Обеспечить оловом мастеров мог только очень состоятельный заказчик. В Заволжье такими заказчиками оказались монастыри. Так, села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Хохлома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Скоробогатово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и около 80 селений по рекам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Узоле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Керженцу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работали на Троице – Сергиев монастырь.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хохлома троице сергиева лав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59" y="2708920"/>
            <a:ext cx="7282001" cy="35283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 промысла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Обилие леса, близость Волги-главной торговой артерии Заволжья- также способствовало развитию промысла, суда направились в Городец. Нижний Новгород Макарьев, а оттуда- в Саратовскую и Астраханскую губернии. Через прикаспийские степи хохломская посуда доставлялась в Среднюю Азию, Персию, Индию, Англичане, немцы, французы охотно скупали заволжскую продукцию в Архангельске. Крестьяне вытачивали, расписывали деревянную посуду и везли её для продажи в крупное торговое село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Хохлома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(Нижегородской губернии), где был торг. Отсюда и пошло название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хохломская роспись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или просто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хохлома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хохлома подн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933056"/>
            <a:ext cx="4536504" cy="25202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1005</Words>
  <Application>Microsoft Office PowerPoint</Application>
  <PresentationFormat>Экран (4:3)</PresentationFormat>
  <Paragraphs>46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предмет:ИЗО тема:Хохлома</vt:lpstr>
      <vt:lpstr>Хохлома</vt:lpstr>
      <vt:lpstr>Содержание</vt:lpstr>
      <vt:lpstr>Элементы хохломы</vt:lpstr>
      <vt:lpstr>История</vt:lpstr>
      <vt:lpstr>1 версия</vt:lpstr>
      <vt:lpstr>2 версия</vt:lpstr>
      <vt:lpstr>Факторы, давшие толчок к развитию хохломской росписи</vt:lpstr>
      <vt:lpstr>Развитие промысла</vt:lpstr>
      <vt:lpstr>Легенда</vt:lpstr>
      <vt:lpstr>Центры хохломы</vt:lpstr>
      <vt:lpstr>Технологии</vt:lpstr>
      <vt:lpstr>Грунтовка</vt:lpstr>
      <vt:lpstr>Верховая роспись</vt:lpstr>
      <vt:lpstr>Крап</vt:lpstr>
      <vt:lpstr>Покрытие лаком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предмет:ИЗО тема:Хохлома</dc:title>
  <dc:creator>Наталья</dc:creator>
  <cp:lastModifiedBy>Наталья</cp:lastModifiedBy>
  <cp:revision>15</cp:revision>
  <dcterms:created xsi:type="dcterms:W3CDTF">2012-05-10T07:28:41Z</dcterms:created>
  <dcterms:modified xsi:type="dcterms:W3CDTF">2012-05-10T09:57:48Z</dcterms:modified>
</cp:coreProperties>
</file>