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59" r:id="rId12"/>
    <p:sldId id="269" r:id="rId13"/>
    <p:sldId id="271" r:id="rId14"/>
    <p:sldId id="26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F37BE3-2D19-4320-A038-B72F416A8152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C278DCB-1872-459E-94C1-3983811F58FE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4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rPr>
            <a:t>Виды коррозии</a:t>
          </a:r>
          <a:endParaRPr lang="ru-RU" sz="4800" b="1" cap="none" spc="0" dirty="0">
            <a:ln w="11430"/>
            <a:gradFill>
              <a:gsLst>
                <a:gs pos="0">
                  <a:schemeClr val="accent2">
                    <a:tint val="70000"/>
                    <a:satMod val="245000"/>
                  </a:schemeClr>
                </a:gs>
                <a:gs pos="75000">
                  <a:schemeClr val="accent2">
                    <a:tint val="90000"/>
                    <a:shade val="60000"/>
                    <a:satMod val="240000"/>
                  </a:schemeClr>
                </a:gs>
                <a:gs pos="100000">
                  <a:schemeClr val="accent2">
                    <a:tint val="100000"/>
                    <a:shade val="50000"/>
                    <a:satMod val="240000"/>
                  </a:schemeClr>
                </a:gs>
              </a:gsLst>
              <a:lin ang="5400000"/>
            </a:gradFill>
            <a:effectLst>
              <a:outerShdw blurRad="50800" dist="39000" dir="5460000" algn="tl">
                <a:srgbClr val="000000">
                  <a:alpha val="38000"/>
                </a:srgbClr>
              </a:outerShdw>
            </a:effectLst>
          </a:endParaRPr>
        </a:p>
      </dgm:t>
    </dgm:pt>
    <dgm:pt modelId="{B79AFB87-58C6-4838-A519-B1B641CF7706}" type="parTrans" cxnId="{AE84277E-5866-4FAD-8A5B-E133C9C1DF37}">
      <dgm:prSet/>
      <dgm:spPr/>
      <dgm:t>
        <a:bodyPr/>
        <a:lstStyle/>
        <a:p>
          <a:endParaRPr lang="ru-RU"/>
        </a:p>
      </dgm:t>
    </dgm:pt>
    <dgm:pt modelId="{0BC30229-0C0D-47E6-8970-B76D5B328A7A}" type="sibTrans" cxnId="{AE84277E-5866-4FAD-8A5B-E133C9C1DF37}">
      <dgm:prSet/>
      <dgm:spPr/>
      <dgm:t>
        <a:bodyPr/>
        <a:lstStyle/>
        <a:p>
          <a:endParaRPr lang="ru-RU"/>
        </a:p>
      </dgm:t>
    </dgm:pt>
    <dgm:pt modelId="{7F29EB1C-B4FC-4F19-8E96-619972DCCA4C}">
      <dgm:prSet phldrT="[Текст]"/>
      <dgm:spPr/>
      <dgm:t>
        <a:bodyPr/>
        <a:lstStyle/>
        <a:p>
          <a:r>
            <a:rPr lang="ru-RU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Химическая</a:t>
          </a:r>
          <a:endParaRPr lang="ru-RU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957E9590-CA1F-4497-AC89-496D493C08D6}" type="parTrans" cxnId="{1F6C5AFC-C934-428F-BBE0-F1BA95F31CAA}">
      <dgm:prSet/>
      <dgm:spPr/>
      <dgm:t>
        <a:bodyPr/>
        <a:lstStyle/>
        <a:p>
          <a:endParaRPr lang="ru-RU"/>
        </a:p>
      </dgm:t>
    </dgm:pt>
    <dgm:pt modelId="{508BC532-60F1-4F4A-8DB6-8095CD31918B}" type="sibTrans" cxnId="{1F6C5AFC-C934-428F-BBE0-F1BA95F31CAA}">
      <dgm:prSet/>
      <dgm:spPr/>
      <dgm:t>
        <a:bodyPr/>
        <a:lstStyle/>
        <a:p>
          <a:endParaRPr lang="ru-RU"/>
        </a:p>
      </dgm:t>
    </dgm:pt>
    <dgm:pt modelId="{967EA7F0-28F4-4DAB-96A1-09572BE2A3C0}">
      <dgm:prSet phldrT="[Текст]" custT="1"/>
      <dgm:spPr/>
      <dgm:t>
        <a:bodyPr/>
        <a:lstStyle/>
        <a:p>
          <a:r>
            <a:rPr lang="ru-RU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Электро-химическая</a:t>
          </a:r>
          <a:endParaRPr lang="ru-RU" sz="4400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3F2E98B-6E12-4C36-B036-F1E583A4815A}" type="parTrans" cxnId="{029F0809-4C09-4842-98C7-1794008112C2}">
      <dgm:prSet/>
      <dgm:spPr/>
      <dgm:t>
        <a:bodyPr/>
        <a:lstStyle/>
        <a:p>
          <a:endParaRPr lang="ru-RU"/>
        </a:p>
      </dgm:t>
    </dgm:pt>
    <dgm:pt modelId="{2D1BA443-AE05-4A0E-9622-C93CE90AFCD7}" type="sibTrans" cxnId="{029F0809-4C09-4842-98C7-1794008112C2}">
      <dgm:prSet/>
      <dgm:spPr/>
      <dgm:t>
        <a:bodyPr/>
        <a:lstStyle/>
        <a:p>
          <a:endParaRPr lang="ru-RU"/>
        </a:p>
      </dgm:t>
    </dgm:pt>
    <dgm:pt modelId="{6959ABCA-F28F-4DBF-867B-DBA8597C8554}" type="pres">
      <dgm:prSet presAssocID="{7DF37BE3-2D19-4320-A038-B72F416A81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13D4DC-24DF-4462-B62F-9DF23B755B6D}" type="pres">
      <dgm:prSet presAssocID="{0C278DCB-1872-459E-94C1-3983811F58FE}" presName="hierRoot1" presStyleCnt="0"/>
      <dgm:spPr/>
    </dgm:pt>
    <dgm:pt modelId="{300D0806-4A78-444D-8C94-CD172C418C97}" type="pres">
      <dgm:prSet presAssocID="{0C278DCB-1872-459E-94C1-3983811F58FE}" presName="composite" presStyleCnt="0"/>
      <dgm:spPr/>
    </dgm:pt>
    <dgm:pt modelId="{319B39A9-42AC-48C8-A448-C4F74D9A9E2A}" type="pres">
      <dgm:prSet presAssocID="{0C278DCB-1872-459E-94C1-3983811F58FE}" presName="background" presStyleLbl="node0" presStyleIdx="0" presStyleCnt="1"/>
      <dgm:spPr/>
    </dgm:pt>
    <dgm:pt modelId="{748DC4C6-9508-49D1-A844-DD24CD9F0AC9}" type="pres">
      <dgm:prSet presAssocID="{0C278DCB-1872-459E-94C1-3983811F58FE}" presName="text" presStyleLbl="fgAcc0" presStyleIdx="0" presStyleCnt="1" custScaleX="135288" custScaleY="85099" custLinFactNeighborX="935" custLinFactNeighborY="-378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53B3BD-90D2-4AFE-BD8C-DBBC6D0DC24F}" type="pres">
      <dgm:prSet presAssocID="{0C278DCB-1872-459E-94C1-3983811F58FE}" presName="hierChild2" presStyleCnt="0"/>
      <dgm:spPr/>
    </dgm:pt>
    <dgm:pt modelId="{2E78C136-F232-4583-905A-C92A1D95E40E}" type="pres">
      <dgm:prSet presAssocID="{957E9590-CA1F-4497-AC89-496D493C08D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F4E98E-B325-4A68-AD63-DB4DFDC194EB}" type="pres">
      <dgm:prSet presAssocID="{7F29EB1C-B4FC-4F19-8E96-619972DCCA4C}" presName="hierRoot2" presStyleCnt="0"/>
      <dgm:spPr/>
    </dgm:pt>
    <dgm:pt modelId="{83317BC0-6BB2-445C-9DA6-5BE3F472DB1A}" type="pres">
      <dgm:prSet presAssocID="{7F29EB1C-B4FC-4F19-8E96-619972DCCA4C}" presName="composite2" presStyleCnt="0"/>
      <dgm:spPr/>
    </dgm:pt>
    <dgm:pt modelId="{394CDC4A-4583-40A2-96E2-1ED1A2E10813}" type="pres">
      <dgm:prSet presAssocID="{7F29EB1C-B4FC-4F19-8E96-619972DCCA4C}" presName="background2" presStyleLbl="node2" presStyleIdx="0" presStyleCnt="2"/>
      <dgm:spPr/>
    </dgm:pt>
    <dgm:pt modelId="{8BD8FB53-9572-419D-AF3C-316534FD02C0}" type="pres">
      <dgm:prSet presAssocID="{7F29EB1C-B4FC-4F19-8E96-619972DCCA4C}" presName="text2" presStyleLbl="fgAcc2" presStyleIdx="0" presStyleCnt="2" custScaleX="1110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D44620-6355-4257-9BD2-E31CA6A0E090}" type="pres">
      <dgm:prSet presAssocID="{7F29EB1C-B4FC-4F19-8E96-619972DCCA4C}" presName="hierChild3" presStyleCnt="0"/>
      <dgm:spPr/>
    </dgm:pt>
    <dgm:pt modelId="{589D874B-C280-40C1-A25C-8E715061694B}" type="pres">
      <dgm:prSet presAssocID="{23F2E98B-6E12-4C36-B036-F1E583A4815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1FE5DDB-B18C-4E67-91F9-5DFD88CAC826}" type="pres">
      <dgm:prSet presAssocID="{967EA7F0-28F4-4DAB-96A1-09572BE2A3C0}" presName="hierRoot2" presStyleCnt="0"/>
      <dgm:spPr/>
    </dgm:pt>
    <dgm:pt modelId="{DD798AD4-06B3-4E17-B3E1-72421A42D558}" type="pres">
      <dgm:prSet presAssocID="{967EA7F0-28F4-4DAB-96A1-09572BE2A3C0}" presName="composite2" presStyleCnt="0"/>
      <dgm:spPr/>
    </dgm:pt>
    <dgm:pt modelId="{E8B33923-8864-4503-A948-4914BF54F5FF}" type="pres">
      <dgm:prSet presAssocID="{967EA7F0-28F4-4DAB-96A1-09572BE2A3C0}" presName="background2" presStyleLbl="node2" presStyleIdx="1" presStyleCnt="2"/>
      <dgm:spPr/>
    </dgm:pt>
    <dgm:pt modelId="{CB92F5E1-9162-4B51-A47E-1FA737FBB57A}" type="pres">
      <dgm:prSet presAssocID="{967EA7F0-28F4-4DAB-96A1-09572BE2A3C0}" presName="text2" presStyleLbl="fgAcc2" presStyleIdx="1" presStyleCnt="2" custScaleX="130774" custLinFactNeighborX="-4420" custLinFactNeighborY="7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11BC94C-B001-427F-B351-50C7A01880AA}" type="pres">
      <dgm:prSet presAssocID="{967EA7F0-28F4-4DAB-96A1-09572BE2A3C0}" presName="hierChild3" presStyleCnt="0"/>
      <dgm:spPr/>
    </dgm:pt>
  </dgm:ptLst>
  <dgm:cxnLst>
    <dgm:cxn modelId="{776A67F5-380D-4D87-A7C0-A44ABBB2D610}" type="presOf" srcId="{23F2E98B-6E12-4C36-B036-F1E583A4815A}" destId="{589D874B-C280-40C1-A25C-8E715061694B}" srcOrd="0" destOrd="0" presId="urn:microsoft.com/office/officeart/2005/8/layout/hierarchy1"/>
    <dgm:cxn modelId="{2AB10178-9D48-4503-9FB2-E207CD3314A8}" type="presOf" srcId="{967EA7F0-28F4-4DAB-96A1-09572BE2A3C0}" destId="{CB92F5E1-9162-4B51-A47E-1FA737FBB57A}" srcOrd="0" destOrd="0" presId="urn:microsoft.com/office/officeart/2005/8/layout/hierarchy1"/>
    <dgm:cxn modelId="{4427F26A-6918-4017-88A1-9C3BC6423C7E}" type="presOf" srcId="{7DF37BE3-2D19-4320-A038-B72F416A8152}" destId="{6959ABCA-F28F-4DBF-867B-DBA8597C8554}" srcOrd="0" destOrd="0" presId="urn:microsoft.com/office/officeart/2005/8/layout/hierarchy1"/>
    <dgm:cxn modelId="{AE84277E-5866-4FAD-8A5B-E133C9C1DF37}" srcId="{7DF37BE3-2D19-4320-A038-B72F416A8152}" destId="{0C278DCB-1872-459E-94C1-3983811F58FE}" srcOrd="0" destOrd="0" parTransId="{B79AFB87-58C6-4838-A519-B1B641CF7706}" sibTransId="{0BC30229-0C0D-47E6-8970-B76D5B328A7A}"/>
    <dgm:cxn modelId="{1F6C5AFC-C934-428F-BBE0-F1BA95F31CAA}" srcId="{0C278DCB-1872-459E-94C1-3983811F58FE}" destId="{7F29EB1C-B4FC-4F19-8E96-619972DCCA4C}" srcOrd="0" destOrd="0" parTransId="{957E9590-CA1F-4497-AC89-496D493C08D6}" sibTransId="{508BC532-60F1-4F4A-8DB6-8095CD31918B}"/>
    <dgm:cxn modelId="{0B232433-5C77-4D3C-9E97-D547EC49E111}" type="presOf" srcId="{957E9590-CA1F-4497-AC89-496D493C08D6}" destId="{2E78C136-F232-4583-905A-C92A1D95E40E}" srcOrd="0" destOrd="0" presId="urn:microsoft.com/office/officeart/2005/8/layout/hierarchy1"/>
    <dgm:cxn modelId="{029F0809-4C09-4842-98C7-1794008112C2}" srcId="{0C278DCB-1872-459E-94C1-3983811F58FE}" destId="{967EA7F0-28F4-4DAB-96A1-09572BE2A3C0}" srcOrd="1" destOrd="0" parTransId="{23F2E98B-6E12-4C36-B036-F1E583A4815A}" sibTransId="{2D1BA443-AE05-4A0E-9622-C93CE90AFCD7}"/>
    <dgm:cxn modelId="{01C43DE6-C470-4DC1-9315-72C75D4AC99D}" type="presOf" srcId="{0C278DCB-1872-459E-94C1-3983811F58FE}" destId="{748DC4C6-9508-49D1-A844-DD24CD9F0AC9}" srcOrd="0" destOrd="0" presId="urn:microsoft.com/office/officeart/2005/8/layout/hierarchy1"/>
    <dgm:cxn modelId="{24D305F9-A0A4-485E-81D3-356A1E3308C5}" type="presOf" srcId="{7F29EB1C-B4FC-4F19-8E96-619972DCCA4C}" destId="{8BD8FB53-9572-419D-AF3C-316534FD02C0}" srcOrd="0" destOrd="0" presId="urn:microsoft.com/office/officeart/2005/8/layout/hierarchy1"/>
    <dgm:cxn modelId="{D9399DCB-2395-4FD3-AF23-321C26AF731E}" type="presParOf" srcId="{6959ABCA-F28F-4DBF-867B-DBA8597C8554}" destId="{ED13D4DC-24DF-4462-B62F-9DF23B755B6D}" srcOrd="0" destOrd="0" presId="urn:microsoft.com/office/officeart/2005/8/layout/hierarchy1"/>
    <dgm:cxn modelId="{DB75CD06-DFC0-4463-BD69-6BDD73C3552D}" type="presParOf" srcId="{ED13D4DC-24DF-4462-B62F-9DF23B755B6D}" destId="{300D0806-4A78-444D-8C94-CD172C418C97}" srcOrd="0" destOrd="0" presId="urn:microsoft.com/office/officeart/2005/8/layout/hierarchy1"/>
    <dgm:cxn modelId="{CE5F7015-9AAC-49A9-B5B8-FC32B6DF97DF}" type="presParOf" srcId="{300D0806-4A78-444D-8C94-CD172C418C97}" destId="{319B39A9-42AC-48C8-A448-C4F74D9A9E2A}" srcOrd="0" destOrd="0" presId="urn:microsoft.com/office/officeart/2005/8/layout/hierarchy1"/>
    <dgm:cxn modelId="{51EF11EC-593B-4D99-ADEC-30E34C895E0D}" type="presParOf" srcId="{300D0806-4A78-444D-8C94-CD172C418C97}" destId="{748DC4C6-9508-49D1-A844-DD24CD9F0AC9}" srcOrd="1" destOrd="0" presId="urn:microsoft.com/office/officeart/2005/8/layout/hierarchy1"/>
    <dgm:cxn modelId="{21CA48BA-77FA-426D-9D4C-D914473CDBDB}" type="presParOf" srcId="{ED13D4DC-24DF-4462-B62F-9DF23B755B6D}" destId="{8053B3BD-90D2-4AFE-BD8C-DBBC6D0DC24F}" srcOrd="1" destOrd="0" presId="urn:microsoft.com/office/officeart/2005/8/layout/hierarchy1"/>
    <dgm:cxn modelId="{E786D5B3-171D-40E6-9C5B-45270260D49B}" type="presParOf" srcId="{8053B3BD-90D2-4AFE-BD8C-DBBC6D0DC24F}" destId="{2E78C136-F232-4583-905A-C92A1D95E40E}" srcOrd="0" destOrd="0" presId="urn:microsoft.com/office/officeart/2005/8/layout/hierarchy1"/>
    <dgm:cxn modelId="{02287A5E-4C57-49A7-9A93-38650562CD9B}" type="presParOf" srcId="{8053B3BD-90D2-4AFE-BD8C-DBBC6D0DC24F}" destId="{9DF4E98E-B325-4A68-AD63-DB4DFDC194EB}" srcOrd="1" destOrd="0" presId="urn:microsoft.com/office/officeart/2005/8/layout/hierarchy1"/>
    <dgm:cxn modelId="{AD57A262-EDE4-44E3-887F-027C72D9B2A4}" type="presParOf" srcId="{9DF4E98E-B325-4A68-AD63-DB4DFDC194EB}" destId="{83317BC0-6BB2-445C-9DA6-5BE3F472DB1A}" srcOrd="0" destOrd="0" presId="urn:microsoft.com/office/officeart/2005/8/layout/hierarchy1"/>
    <dgm:cxn modelId="{7C3E6BF7-F35F-46DA-9D89-33C992135444}" type="presParOf" srcId="{83317BC0-6BB2-445C-9DA6-5BE3F472DB1A}" destId="{394CDC4A-4583-40A2-96E2-1ED1A2E10813}" srcOrd="0" destOrd="0" presId="urn:microsoft.com/office/officeart/2005/8/layout/hierarchy1"/>
    <dgm:cxn modelId="{9A9CAA32-219C-489F-8695-3BA6A5C5F248}" type="presParOf" srcId="{83317BC0-6BB2-445C-9DA6-5BE3F472DB1A}" destId="{8BD8FB53-9572-419D-AF3C-316534FD02C0}" srcOrd="1" destOrd="0" presId="urn:microsoft.com/office/officeart/2005/8/layout/hierarchy1"/>
    <dgm:cxn modelId="{7AF56A3A-5224-4876-AB77-C67195E07AFD}" type="presParOf" srcId="{9DF4E98E-B325-4A68-AD63-DB4DFDC194EB}" destId="{51D44620-6355-4257-9BD2-E31CA6A0E090}" srcOrd="1" destOrd="0" presId="urn:microsoft.com/office/officeart/2005/8/layout/hierarchy1"/>
    <dgm:cxn modelId="{973F3D35-E092-486F-8E0D-607B2DDC675B}" type="presParOf" srcId="{8053B3BD-90D2-4AFE-BD8C-DBBC6D0DC24F}" destId="{589D874B-C280-40C1-A25C-8E715061694B}" srcOrd="2" destOrd="0" presId="urn:microsoft.com/office/officeart/2005/8/layout/hierarchy1"/>
    <dgm:cxn modelId="{A63D6E1B-BB7F-4B8F-8BAB-EA30E59B0D78}" type="presParOf" srcId="{8053B3BD-90D2-4AFE-BD8C-DBBC6D0DC24F}" destId="{71FE5DDB-B18C-4E67-91F9-5DFD88CAC826}" srcOrd="3" destOrd="0" presId="urn:microsoft.com/office/officeart/2005/8/layout/hierarchy1"/>
    <dgm:cxn modelId="{EF9F5F22-A2FD-44ED-9730-3A77B144D594}" type="presParOf" srcId="{71FE5DDB-B18C-4E67-91F9-5DFD88CAC826}" destId="{DD798AD4-06B3-4E17-B3E1-72421A42D558}" srcOrd="0" destOrd="0" presId="urn:microsoft.com/office/officeart/2005/8/layout/hierarchy1"/>
    <dgm:cxn modelId="{70C8717A-5633-405E-892F-98F58C15295E}" type="presParOf" srcId="{DD798AD4-06B3-4E17-B3E1-72421A42D558}" destId="{E8B33923-8864-4503-A948-4914BF54F5FF}" srcOrd="0" destOrd="0" presId="urn:microsoft.com/office/officeart/2005/8/layout/hierarchy1"/>
    <dgm:cxn modelId="{70C94931-BA4F-49BB-9133-260F58C61C1E}" type="presParOf" srcId="{DD798AD4-06B3-4E17-B3E1-72421A42D558}" destId="{CB92F5E1-9162-4B51-A47E-1FA737FBB57A}" srcOrd="1" destOrd="0" presId="urn:microsoft.com/office/officeart/2005/8/layout/hierarchy1"/>
    <dgm:cxn modelId="{62B8B7F8-235E-4C31-AAF3-6CECC5E5FC3E}" type="presParOf" srcId="{71FE5DDB-B18C-4E67-91F9-5DFD88CAC826}" destId="{F11BC94C-B001-427F-B351-50C7A01880AA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7B6661-9D3F-4A43-A03A-8D6E98436968}" type="doc">
      <dgm:prSet loTypeId="urn:microsoft.com/office/officeart/2005/8/layout/radial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B685CFF-EC7A-483D-A840-B0D2E10F0CAE}">
      <dgm:prSet phldrT="[Текст]"/>
      <dgm:spPr/>
      <dgm:t>
        <a:bodyPr/>
        <a:lstStyle/>
        <a:p>
          <a:r>
            <a:rPr lang="ru-RU" dirty="0" smtClean="0"/>
            <a:t>Более активный металл, портится в первую очередь</a:t>
          </a:r>
          <a:endParaRPr lang="ru-RU" dirty="0"/>
        </a:p>
      </dgm:t>
    </dgm:pt>
    <dgm:pt modelId="{851742EE-0390-4538-969D-7B5BB83FE83A}" type="parTrans" cxnId="{0CF87D58-4EF0-4584-91D8-9033C54EBC8E}">
      <dgm:prSet/>
      <dgm:spPr/>
      <dgm:t>
        <a:bodyPr/>
        <a:lstStyle/>
        <a:p>
          <a:endParaRPr lang="ru-RU"/>
        </a:p>
      </dgm:t>
    </dgm:pt>
    <dgm:pt modelId="{268B0422-29CE-4985-BDA6-9175596997C1}" type="sibTrans" cxnId="{0CF87D58-4EF0-4584-91D8-9033C54EBC8E}">
      <dgm:prSet/>
      <dgm:spPr/>
      <dgm:t>
        <a:bodyPr/>
        <a:lstStyle/>
        <a:p>
          <a:endParaRPr lang="ru-RU"/>
        </a:p>
      </dgm:t>
    </dgm:pt>
    <dgm:pt modelId="{BECCF62E-E6CA-40AA-97D5-60C6DE1E4FC6}">
      <dgm:prSet phldrT="[Текст]" custT="1"/>
      <dgm:spPr/>
      <dgm:t>
        <a:bodyPr/>
        <a:lstStyle/>
        <a:p>
          <a:r>
            <a:rPr lang="ru-RU" sz="3600" dirty="0" smtClean="0"/>
            <a:t>Оцинкованное железо</a:t>
          </a:r>
        </a:p>
        <a:p>
          <a:r>
            <a:rPr lang="en-US" sz="4800" b="1" dirty="0" smtClean="0"/>
            <a:t>Fe + </a:t>
          </a:r>
          <a:r>
            <a:rPr lang="en-US" sz="4800" b="1" u="sng" dirty="0" smtClean="0">
              <a:solidFill>
                <a:srgbClr val="FF0000"/>
              </a:solidFill>
            </a:rPr>
            <a:t>Zn</a:t>
          </a:r>
          <a:endParaRPr lang="ru-RU" sz="4800" b="1" u="sng" dirty="0">
            <a:solidFill>
              <a:srgbClr val="FF0000"/>
            </a:solidFill>
          </a:endParaRPr>
        </a:p>
      </dgm:t>
    </dgm:pt>
    <dgm:pt modelId="{A4FE3ED2-F2AC-4162-B5EC-96279B83B388}" type="parTrans" cxnId="{5BFDF45A-1D0D-433A-9272-2D46E954C8E3}">
      <dgm:prSet/>
      <dgm:spPr/>
      <dgm:t>
        <a:bodyPr/>
        <a:lstStyle/>
        <a:p>
          <a:endParaRPr lang="ru-RU">
            <a:solidFill>
              <a:srgbClr val="C00000"/>
            </a:solidFill>
          </a:endParaRPr>
        </a:p>
      </dgm:t>
    </dgm:pt>
    <dgm:pt modelId="{223486C2-9E83-4253-8EEE-C0D0410689E9}" type="sibTrans" cxnId="{5BFDF45A-1D0D-433A-9272-2D46E954C8E3}">
      <dgm:prSet/>
      <dgm:spPr/>
      <dgm:t>
        <a:bodyPr/>
        <a:lstStyle/>
        <a:p>
          <a:endParaRPr lang="ru-RU"/>
        </a:p>
      </dgm:t>
    </dgm:pt>
    <dgm:pt modelId="{A38AD1CF-FD0B-4EC9-B243-FC87C40D405B}">
      <dgm:prSet phldrT="[Текст]" custT="1"/>
      <dgm:spPr/>
      <dgm:t>
        <a:bodyPr/>
        <a:lstStyle/>
        <a:p>
          <a:r>
            <a:rPr lang="ru-RU" sz="3700" dirty="0" smtClean="0"/>
            <a:t>Луженое железо</a:t>
          </a:r>
        </a:p>
        <a:p>
          <a:pPr marL="0" indent="0"/>
          <a:r>
            <a:rPr lang="en-US" sz="4800" b="1" u="sng" dirty="0" smtClean="0">
              <a:solidFill>
                <a:srgbClr val="FF0000"/>
              </a:solidFill>
            </a:rPr>
            <a:t>Fe</a:t>
          </a:r>
          <a:r>
            <a:rPr lang="en-US" sz="4800" b="0" dirty="0" smtClean="0"/>
            <a:t> + </a:t>
          </a:r>
          <a:r>
            <a:rPr lang="en-US" sz="4800" b="0" dirty="0" err="1" smtClean="0"/>
            <a:t>Sn</a:t>
          </a:r>
          <a:endParaRPr lang="ru-RU" sz="4800" b="0" dirty="0"/>
        </a:p>
      </dgm:t>
    </dgm:pt>
    <dgm:pt modelId="{E7F17FEC-C868-43C4-B2FA-6F9412F3008C}" type="parTrans" cxnId="{623D3E63-5CD0-4868-A10F-D476FFDA3EF4}">
      <dgm:prSet/>
      <dgm:spPr/>
      <dgm:t>
        <a:bodyPr/>
        <a:lstStyle/>
        <a:p>
          <a:endParaRPr lang="ru-RU"/>
        </a:p>
      </dgm:t>
    </dgm:pt>
    <dgm:pt modelId="{7EC15D92-7610-460B-8391-AA704D80BCB5}" type="sibTrans" cxnId="{623D3E63-5CD0-4868-A10F-D476FFDA3EF4}">
      <dgm:prSet/>
      <dgm:spPr/>
      <dgm:t>
        <a:bodyPr/>
        <a:lstStyle/>
        <a:p>
          <a:endParaRPr lang="ru-RU"/>
        </a:p>
      </dgm:t>
    </dgm:pt>
    <dgm:pt modelId="{F67F8C24-1C20-482F-8739-D5A0ACF50731}" type="pres">
      <dgm:prSet presAssocID="{7B7B6661-9D3F-4A43-A03A-8D6E9843696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AE6FE0-4462-436A-99EC-BF6AE3B6C266}" type="pres">
      <dgm:prSet presAssocID="{0B685CFF-EC7A-483D-A840-B0D2E10F0CAE}" presName="centerShape" presStyleLbl="node0" presStyleIdx="0" presStyleCnt="1" custScaleX="275030" custScaleY="95357" custLinFactNeighborX="987" custLinFactNeighborY="11156"/>
      <dgm:spPr/>
      <dgm:t>
        <a:bodyPr/>
        <a:lstStyle/>
        <a:p>
          <a:endParaRPr lang="ru-RU"/>
        </a:p>
      </dgm:t>
    </dgm:pt>
    <dgm:pt modelId="{F0607C72-C5EE-4503-9548-23154473379E}" type="pres">
      <dgm:prSet presAssocID="{A4FE3ED2-F2AC-4162-B5EC-96279B83B388}" presName="parTrans" presStyleLbl="bgSibTrans2D1" presStyleIdx="0" presStyleCnt="2" custScaleX="99270" custLinFactNeighborX="-2972" custLinFactNeighborY="7551"/>
      <dgm:spPr/>
      <dgm:t>
        <a:bodyPr/>
        <a:lstStyle/>
        <a:p>
          <a:endParaRPr lang="ru-RU"/>
        </a:p>
      </dgm:t>
    </dgm:pt>
    <dgm:pt modelId="{C2F71655-4501-4F2E-BB17-C63801751E8A}" type="pres">
      <dgm:prSet presAssocID="{BECCF62E-E6CA-40AA-97D5-60C6DE1E4FC6}" presName="node" presStyleLbl="node1" presStyleIdx="0" presStyleCnt="2" custScaleX="147318" custRadScaleRad="88346" custRadScaleInc="169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055440-9F5E-4229-9F53-3A6BDDEFD3B6}" type="pres">
      <dgm:prSet presAssocID="{E7F17FEC-C868-43C4-B2FA-6F9412F3008C}" presName="parTrans" presStyleLbl="bgSibTrans2D1" presStyleIdx="1" presStyleCnt="2" custLinFactNeighborX="-3227" custLinFactNeighborY="7515"/>
      <dgm:spPr/>
      <dgm:t>
        <a:bodyPr/>
        <a:lstStyle/>
        <a:p>
          <a:endParaRPr lang="ru-RU"/>
        </a:p>
      </dgm:t>
    </dgm:pt>
    <dgm:pt modelId="{0720AE63-253A-4569-AA20-7DDDF0DCC2D9}" type="pres">
      <dgm:prSet presAssocID="{A38AD1CF-FD0B-4EC9-B243-FC87C40D405B}" presName="node" presStyleLbl="node1" presStyleIdx="1" presStyleCnt="2" custScaleX="146987" custRadScaleRad="89057" custRadScaleInc="-16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777315-AD34-4B1E-B69A-10ADE81971DF}" type="presOf" srcId="{E7F17FEC-C868-43C4-B2FA-6F9412F3008C}" destId="{44055440-9F5E-4229-9F53-3A6BDDEFD3B6}" srcOrd="0" destOrd="0" presId="urn:microsoft.com/office/officeart/2005/8/layout/radial4"/>
    <dgm:cxn modelId="{6BF061FC-4C4D-4F5D-9BFB-BCCDE4CC9638}" type="presOf" srcId="{0B685CFF-EC7A-483D-A840-B0D2E10F0CAE}" destId="{A4AE6FE0-4462-436A-99EC-BF6AE3B6C266}" srcOrd="0" destOrd="0" presId="urn:microsoft.com/office/officeart/2005/8/layout/radial4"/>
    <dgm:cxn modelId="{BE87C3FB-19EC-4A1E-8B0F-1CBE6EA2B00F}" type="presOf" srcId="{A4FE3ED2-F2AC-4162-B5EC-96279B83B388}" destId="{F0607C72-C5EE-4503-9548-23154473379E}" srcOrd="0" destOrd="0" presId="urn:microsoft.com/office/officeart/2005/8/layout/radial4"/>
    <dgm:cxn modelId="{0CF87D58-4EF0-4584-91D8-9033C54EBC8E}" srcId="{7B7B6661-9D3F-4A43-A03A-8D6E98436968}" destId="{0B685CFF-EC7A-483D-A840-B0D2E10F0CAE}" srcOrd="0" destOrd="0" parTransId="{851742EE-0390-4538-969D-7B5BB83FE83A}" sibTransId="{268B0422-29CE-4985-BDA6-9175596997C1}"/>
    <dgm:cxn modelId="{623D3E63-5CD0-4868-A10F-D476FFDA3EF4}" srcId="{0B685CFF-EC7A-483D-A840-B0D2E10F0CAE}" destId="{A38AD1CF-FD0B-4EC9-B243-FC87C40D405B}" srcOrd="1" destOrd="0" parTransId="{E7F17FEC-C868-43C4-B2FA-6F9412F3008C}" sibTransId="{7EC15D92-7610-460B-8391-AA704D80BCB5}"/>
    <dgm:cxn modelId="{285EAE89-482B-41C6-A7FE-D371AAAF0EF7}" type="presOf" srcId="{BECCF62E-E6CA-40AA-97D5-60C6DE1E4FC6}" destId="{C2F71655-4501-4F2E-BB17-C63801751E8A}" srcOrd="0" destOrd="0" presId="urn:microsoft.com/office/officeart/2005/8/layout/radial4"/>
    <dgm:cxn modelId="{5BFDF45A-1D0D-433A-9272-2D46E954C8E3}" srcId="{0B685CFF-EC7A-483D-A840-B0D2E10F0CAE}" destId="{BECCF62E-E6CA-40AA-97D5-60C6DE1E4FC6}" srcOrd="0" destOrd="0" parTransId="{A4FE3ED2-F2AC-4162-B5EC-96279B83B388}" sibTransId="{223486C2-9E83-4253-8EEE-C0D0410689E9}"/>
    <dgm:cxn modelId="{5E63AFCD-EBC0-4AD8-8B3C-CD13759613D8}" type="presOf" srcId="{A38AD1CF-FD0B-4EC9-B243-FC87C40D405B}" destId="{0720AE63-253A-4569-AA20-7DDDF0DCC2D9}" srcOrd="0" destOrd="0" presId="urn:microsoft.com/office/officeart/2005/8/layout/radial4"/>
    <dgm:cxn modelId="{44235730-722F-4E20-83FF-DFD4C512D069}" type="presOf" srcId="{7B7B6661-9D3F-4A43-A03A-8D6E98436968}" destId="{F67F8C24-1C20-482F-8739-D5A0ACF50731}" srcOrd="0" destOrd="0" presId="urn:microsoft.com/office/officeart/2005/8/layout/radial4"/>
    <dgm:cxn modelId="{3B36FCD3-6F36-4033-89BB-CF67A0BA7920}" type="presParOf" srcId="{F67F8C24-1C20-482F-8739-D5A0ACF50731}" destId="{A4AE6FE0-4462-436A-99EC-BF6AE3B6C266}" srcOrd="0" destOrd="0" presId="urn:microsoft.com/office/officeart/2005/8/layout/radial4"/>
    <dgm:cxn modelId="{E1BBC2AD-1ECA-40BA-9C1F-507FDD91C5F1}" type="presParOf" srcId="{F67F8C24-1C20-482F-8739-D5A0ACF50731}" destId="{F0607C72-C5EE-4503-9548-23154473379E}" srcOrd="1" destOrd="0" presId="urn:microsoft.com/office/officeart/2005/8/layout/radial4"/>
    <dgm:cxn modelId="{6B2F4A0D-B6CE-4286-A69B-02EC20B7BBB1}" type="presParOf" srcId="{F67F8C24-1C20-482F-8739-D5A0ACF50731}" destId="{C2F71655-4501-4F2E-BB17-C63801751E8A}" srcOrd="2" destOrd="0" presId="urn:microsoft.com/office/officeart/2005/8/layout/radial4"/>
    <dgm:cxn modelId="{7F3BBB9B-7674-421F-B1DF-7F84203FBC0C}" type="presParOf" srcId="{F67F8C24-1C20-482F-8739-D5A0ACF50731}" destId="{44055440-9F5E-4229-9F53-3A6BDDEFD3B6}" srcOrd="3" destOrd="0" presId="urn:microsoft.com/office/officeart/2005/8/layout/radial4"/>
    <dgm:cxn modelId="{29D15F30-FAB9-405A-AE45-D4CFC223C038}" type="presParOf" srcId="{F67F8C24-1C20-482F-8739-D5A0ACF50731}" destId="{0720AE63-253A-4569-AA20-7DDDF0DCC2D9}" srcOrd="4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1EECFBB-1FAC-4EC9-BC05-37FD30A29166}" type="datetimeFigureOut">
              <a:rPr lang="ru-RU" smtClean="0"/>
              <a:pPr/>
              <a:t>18.10.2009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A4A9CA-67A9-4E02-9218-8C25FE7C18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458200" cy="557216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9600" dirty="0" smtClean="0">
                <a:solidFill>
                  <a:srgbClr val="C00000"/>
                </a:solidFill>
              </a:rPr>
              <a:t>Сплавы. Коррозия металлов.</a:t>
            </a:r>
            <a:endParaRPr lang="ru-RU" sz="96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457200" y="5652538"/>
            <a:ext cx="4953000" cy="205354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Протекторная защита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Лена\Рабочий стол\химия\протектор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14282" y="928670"/>
            <a:ext cx="8715436" cy="564360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Протекторная защита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Лена\Рабочий стол\химия\протектор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14282" y="928670"/>
            <a:ext cx="8715436" cy="5643602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Протекторная защита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Лена\Рабочий стол\химия\протектор.jpg"/>
          <p:cNvPicPr>
            <a:picLocks noChangeAspect="1" noChangeArrowheads="1"/>
          </p:cNvPicPr>
          <p:nvPr/>
        </p:nvPicPr>
        <p:blipFill>
          <a:blip r:embed="rId2">
            <a:lum contrast="30000"/>
          </a:blip>
          <a:srcRect/>
          <a:stretch>
            <a:fillRect/>
          </a:stretch>
        </p:blipFill>
        <p:spPr bwMode="auto">
          <a:xfrm>
            <a:off x="214282" y="928670"/>
            <a:ext cx="8715436" cy="5643602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Опыт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Лена\Рабочий стол\химия\стаканы.jpg"/>
          <p:cNvPicPr>
            <a:picLocks noChangeAspect="1" noChangeArrowheads="1"/>
          </p:cNvPicPr>
          <p:nvPr/>
        </p:nvPicPr>
        <p:blipFill>
          <a:blip r:embed="rId2">
            <a:lum bright="-10000" contrast="40000"/>
          </a:blip>
          <a:srcRect/>
          <a:stretch>
            <a:fillRect/>
          </a:stretch>
        </p:blipFill>
        <p:spPr bwMode="auto">
          <a:xfrm>
            <a:off x="214282" y="928670"/>
            <a:ext cx="8929718" cy="5929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u="sng" dirty="0" smtClean="0"/>
              <a:t>Опыт</a:t>
            </a:r>
            <a:r>
              <a:rPr lang="ru-RU" dirty="0" smtClean="0"/>
              <a:t>. С крышки консервной банки снимите слой олова, на это место налейте воду. </a:t>
            </a:r>
            <a:r>
              <a:rPr lang="ru-RU" dirty="0" smtClean="0"/>
              <a:t>Наблюдения подтвердите уравнением реакции.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Коррозия металлов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Лена\Рабочий стол\химия\всадник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500034" y="857232"/>
            <a:ext cx="8072494" cy="5500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Лена\Рабочий стол\химия\коррозия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357158" y="285728"/>
            <a:ext cx="835824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pPr algn="l"/>
            <a:r>
              <a:rPr lang="ru-RU" sz="4900" b="1" dirty="0" smtClean="0">
                <a:solidFill>
                  <a:srgbClr val="C00000"/>
                </a:solidFill>
              </a:rPr>
              <a:t>Коррозия</a:t>
            </a:r>
            <a:r>
              <a:rPr lang="ru-RU" sz="3600" dirty="0" smtClean="0">
                <a:solidFill>
                  <a:srgbClr val="C00000"/>
                </a:solidFill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</a:rPr>
              <a:t>– это </a:t>
            </a:r>
            <a:r>
              <a:rPr lang="ru-RU" sz="3600" b="1" u="sng" dirty="0" smtClean="0">
                <a:solidFill>
                  <a:srgbClr val="C00000"/>
                </a:solidFill>
              </a:rPr>
              <a:t>окислительно –восстановительный процесс</a:t>
            </a:r>
            <a:r>
              <a:rPr lang="ru-RU" sz="3600" b="1" dirty="0" smtClean="0">
                <a:solidFill>
                  <a:srgbClr val="C00000"/>
                </a:solidFill>
              </a:rPr>
              <a:t>, при котором металл выступает в качестве восстановителя, а компоненты агрессивной окружающей среды в качестве окислителя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429000"/>
            <a:ext cx="8929718" cy="3071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u="sng" dirty="0" smtClean="0"/>
              <a:t>Fe</a:t>
            </a:r>
            <a:r>
              <a:rPr lang="en-US" sz="6000" b="1" u="sng" baseline="30000" dirty="0"/>
              <a:t>0</a:t>
            </a:r>
            <a:r>
              <a:rPr lang="en-US" sz="6000" b="1" dirty="0" smtClean="0"/>
              <a:t> + </a:t>
            </a:r>
            <a:r>
              <a:rPr lang="en-US" sz="6000" b="1" u="sng" dirty="0" smtClean="0"/>
              <a:t>O</a:t>
            </a:r>
            <a:r>
              <a:rPr lang="en-US" sz="6000" b="1" baseline="-25000" dirty="0" smtClean="0"/>
              <a:t>2</a:t>
            </a:r>
            <a:r>
              <a:rPr lang="en-US" sz="6000" b="1" baseline="30000" dirty="0" smtClean="0"/>
              <a:t>0</a:t>
            </a:r>
            <a:r>
              <a:rPr lang="en-US" sz="6000" b="1" dirty="0" smtClean="0"/>
              <a:t> +H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O</a:t>
            </a:r>
            <a:r>
              <a:rPr lang="en-US" sz="6000" b="1" baseline="30000" dirty="0" smtClean="0"/>
              <a:t> </a:t>
            </a:r>
            <a:r>
              <a:rPr lang="en-US" sz="6000" b="1" dirty="0" smtClean="0"/>
              <a:t>= </a:t>
            </a:r>
            <a:r>
              <a:rPr lang="en-US" sz="6000" b="1" u="sng" dirty="0" smtClean="0"/>
              <a:t>Fe</a:t>
            </a:r>
            <a:r>
              <a:rPr lang="en-US" sz="6000" b="1" u="sng" baseline="30000" dirty="0" smtClean="0"/>
              <a:t>+</a:t>
            </a:r>
            <a:r>
              <a:rPr lang="en-US" sz="6000" b="1" baseline="30000" dirty="0" smtClean="0"/>
              <a:t>3</a:t>
            </a:r>
            <a:r>
              <a:rPr lang="en-US" sz="6000" b="1" dirty="0" smtClean="0"/>
              <a:t>(</a:t>
            </a:r>
            <a:r>
              <a:rPr lang="en-US" sz="6000" b="1" u="sng" dirty="0" smtClean="0"/>
              <a:t>O</a:t>
            </a:r>
            <a:r>
              <a:rPr lang="en-US" sz="6000" b="1" baseline="30000" dirty="0" smtClean="0"/>
              <a:t>-2</a:t>
            </a:r>
            <a:r>
              <a:rPr lang="en-US" sz="6000" b="1" dirty="0" smtClean="0"/>
              <a:t>H)</a:t>
            </a:r>
            <a:r>
              <a:rPr lang="en-US" sz="6000" b="1" baseline="-25000" dirty="0" smtClean="0"/>
              <a:t>3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143668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8000" b="1" dirty="0" smtClean="0"/>
              <a:t>  </a:t>
            </a:r>
          </a:p>
          <a:p>
            <a:pPr>
              <a:buNone/>
            </a:pPr>
            <a:r>
              <a:rPr lang="en-US" sz="18000" b="1" dirty="0" smtClean="0"/>
              <a:t>   </a:t>
            </a:r>
            <a:r>
              <a:rPr lang="en-US" sz="18000" b="1" dirty="0" smtClean="0">
                <a:solidFill>
                  <a:srgbClr val="0070C0"/>
                </a:solidFill>
              </a:rPr>
              <a:t>Fe</a:t>
            </a:r>
            <a:r>
              <a:rPr lang="en-US" sz="18000" b="1" baseline="30000" dirty="0" smtClean="0">
                <a:solidFill>
                  <a:srgbClr val="0070C0"/>
                </a:solidFill>
              </a:rPr>
              <a:t>0</a:t>
            </a:r>
            <a:r>
              <a:rPr lang="en-US" sz="18000" dirty="0" smtClean="0">
                <a:solidFill>
                  <a:srgbClr val="0070C0"/>
                </a:solidFill>
              </a:rPr>
              <a:t> - 3℮        </a:t>
            </a:r>
            <a:r>
              <a:rPr lang="en-US" sz="18000" b="1" dirty="0" smtClean="0">
                <a:solidFill>
                  <a:srgbClr val="0070C0"/>
                </a:solidFill>
              </a:rPr>
              <a:t>Fe</a:t>
            </a:r>
            <a:r>
              <a:rPr lang="en-US" sz="18000" b="1" baseline="30000" dirty="0" smtClean="0">
                <a:solidFill>
                  <a:srgbClr val="0070C0"/>
                </a:solidFill>
              </a:rPr>
              <a:t>+3   </a:t>
            </a:r>
            <a:r>
              <a:rPr lang="en-US" sz="18000" b="1" dirty="0" smtClean="0">
                <a:solidFill>
                  <a:srgbClr val="0070C0"/>
                </a:solidFill>
              </a:rPr>
              <a:t>4</a:t>
            </a:r>
            <a:endParaRPr lang="en-US" sz="18000" b="1" baseline="30000" dirty="0" smtClean="0">
              <a:solidFill>
                <a:srgbClr val="0070C0"/>
              </a:solidFill>
            </a:endParaRPr>
          </a:p>
          <a:p>
            <a:pPr marL="6350" indent="22225">
              <a:buNone/>
            </a:pPr>
            <a:r>
              <a:rPr lang="en-US" sz="18000" dirty="0" smtClean="0">
                <a:solidFill>
                  <a:srgbClr val="0070C0"/>
                </a:solidFill>
              </a:rPr>
              <a:t>   </a:t>
            </a:r>
            <a:r>
              <a:rPr lang="en-US" sz="18000" b="1" dirty="0" smtClean="0">
                <a:solidFill>
                  <a:srgbClr val="0070C0"/>
                </a:solidFill>
              </a:rPr>
              <a:t>O</a:t>
            </a:r>
            <a:r>
              <a:rPr lang="en-US" sz="18000" b="1" baseline="-25000" dirty="0" smtClean="0">
                <a:solidFill>
                  <a:srgbClr val="0070C0"/>
                </a:solidFill>
              </a:rPr>
              <a:t>2</a:t>
            </a:r>
            <a:r>
              <a:rPr lang="en-US" sz="18000" b="1" baseline="30000" dirty="0" smtClean="0">
                <a:solidFill>
                  <a:srgbClr val="0070C0"/>
                </a:solidFill>
              </a:rPr>
              <a:t>0 </a:t>
            </a:r>
            <a:r>
              <a:rPr lang="en-US" sz="18000" b="1" dirty="0" smtClean="0">
                <a:solidFill>
                  <a:srgbClr val="0070C0"/>
                </a:solidFill>
              </a:rPr>
              <a:t>+ 4℮      2O</a:t>
            </a:r>
            <a:r>
              <a:rPr lang="en-US" sz="18000" b="1" baseline="30000" dirty="0" smtClean="0">
                <a:solidFill>
                  <a:srgbClr val="0070C0"/>
                </a:solidFill>
              </a:rPr>
              <a:t>-2    </a:t>
            </a:r>
            <a:r>
              <a:rPr lang="en-US" sz="18000" b="1" dirty="0" smtClean="0">
                <a:solidFill>
                  <a:srgbClr val="0070C0"/>
                </a:solidFill>
              </a:rPr>
              <a:t>3</a:t>
            </a:r>
            <a:endParaRPr lang="en-US" sz="18000" b="1" baseline="30000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en-US" sz="14500" b="1" baseline="30000" dirty="0"/>
          </a:p>
          <a:p>
            <a:pPr>
              <a:buNone/>
            </a:pPr>
            <a:endParaRPr lang="en-US" sz="6900" b="1" dirty="0" smtClean="0"/>
          </a:p>
          <a:p>
            <a:pPr>
              <a:buNone/>
            </a:pPr>
            <a:endParaRPr lang="en-US" sz="6900" b="1" dirty="0"/>
          </a:p>
          <a:p>
            <a:pPr marL="6350" indent="-6350">
              <a:buNone/>
              <a:tabLst>
                <a:tab pos="7802563" algn="l"/>
              </a:tabLst>
            </a:pPr>
            <a:r>
              <a:rPr lang="en-US" sz="6900" b="1" dirty="0" smtClean="0"/>
              <a:t>   </a:t>
            </a:r>
            <a:r>
              <a:rPr lang="en-US" sz="12000" b="1" dirty="0" smtClean="0">
                <a:solidFill>
                  <a:srgbClr val="C00000"/>
                </a:solidFill>
              </a:rPr>
              <a:t>4</a:t>
            </a:r>
            <a:r>
              <a:rPr lang="en-US" sz="12000" b="1" dirty="0" smtClean="0"/>
              <a:t>Fe</a:t>
            </a:r>
            <a:r>
              <a:rPr lang="en-US" sz="12000" b="1" baseline="30000" dirty="0" smtClean="0"/>
              <a:t>0</a:t>
            </a:r>
            <a:r>
              <a:rPr lang="en-US" sz="12000" b="1" dirty="0" smtClean="0"/>
              <a:t> + </a:t>
            </a:r>
            <a:r>
              <a:rPr lang="en-US" sz="12000" b="1" dirty="0" smtClean="0">
                <a:solidFill>
                  <a:srgbClr val="C00000"/>
                </a:solidFill>
              </a:rPr>
              <a:t>3</a:t>
            </a:r>
            <a:r>
              <a:rPr lang="en-US" sz="12000" b="1" dirty="0" smtClean="0"/>
              <a:t>O</a:t>
            </a:r>
            <a:r>
              <a:rPr lang="en-US" sz="12000" b="1" baseline="-25000" dirty="0" smtClean="0"/>
              <a:t>2</a:t>
            </a:r>
            <a:r>
              <a:rPr lang="en-US" sz="12000" b="1" baseline="30000" dirty="0" smtClean="0"/>
              <a:t>0</a:t>
            </a:r>
            <a:r>
              <a:rPr lang="en-US" sz="12000" b="1" dirty="0" smtClean="0"/>
              <a:t> +</a:t>
            </a:r>
            <a:r>
              <a:rPr lang="en-US" sz="12000" b="1" dirty="0" smtClean="0">
                <a:solidFill>
                  <a:srgbClr val="C00000"/>
                </a:solidFill>
              </a:rPr>
              <a:t>6</a:t>
            </a:r>
            <a:r>
              <a:rPr lang="en-US" sz="12000" b="1" dirty="0" smtClean="0"/>
              <a:t>H</a:t>
            </a:r>
            <a:r>
              <a:rPr lang="en-US" sz="12000" b="1" baseline="-25000" dirty="0" smtClean="0"/>
              <a:t>2</a:t>
            </a:r>
            <a:r>
              <a:rPr lang="en-US" sz="12000" b="1" dirty="0" smtClean="0"/>
              <a:t>O</a:t>
            </a:r>
            <a:r>
              <a:rPr lang="en-US" sz="12000" b="1" baseline="30000" dirty="0" smtClean="0"/>
              <a:t> </a:t>
            </a:r>
            <a:r>
              <a:rPr lang="en-US" sz="12000" b="1" dirty="0" smtClean="0"/>
              <a:t>= </a:t>
            </a:r>
            <a:r>
              <a:rPr lang="en-US" sz="12000" b="1" dirty="0" smtClean="0">
                <a:solidFill>
                  <a:srgbClr val="C00000"/>
                </a:solidFill>
              </a:rPr>
              <a:t>4</a:t>
            </a:r>
            <a:r>
              <a:rPr lang="en-US" sz="12000" b="1" dirty="0" smtClean="0"/>
              <a:t>Fe</a:t>
            </a:r>
            <a:r>
              <a:rPr lang="en-US" sz="12000" b="1" baseline="30000" dirty="0" smtClean="0"/>
              <a:t>+3</a:t>
            </a:r>
            <a:r>
              <a:rPr lang="en-US" sz="12000" b="1" dirty="0" smtClean="0"/>
              <a:t>(O</a:t>
            </a:r>
            <a:r>
              <a:rPr lang="en-US" sz="12000" b="1" baseline="30000" dirty="0" smtClean="0"/>
              <a:t>-2</a:t>
            </a:r>
            <a:r>
              <a:rPr lang="en-US" sz="12000" b="1" dirty="0" smtClean="0"/>
              <a:t>H)</a:t>
            </a:r>
            <a:r>
              <a:rPr lang="en-US" sz="12000" b="1" baseline="-25000" dirty="0" smtClean="0"/>
              <a:t>3</a:t>
            </a:r>
            <a:endParaRPr lang="ru-RU" sz="12000" b="1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dirty="0" smtClean="0"/>
              <a:t>      </a:t>
            </a:r>
            <a:endParaRPr lang="ru-RU" sz="8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214810" y="142873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143372" y="250030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6393669" y="2035959"/>
            <a:ext cx="178595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365442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 процессе коррозии металлы разрушаются под действием внешней среды, при этом окисляются и теряют свои свойства: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786190"/>
            <a:ext cx="8229600" cy="233997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Ме</a:t>
            </a:r>
            <a:r>
              <a:rPr lang="ru-RU" sz="8800" baseline="30000" dirty="0" smtClean="0">
                <a:solidFill>
                  <a:srgbClr val="C00000"/>
                </a:solidFill>
              </a:rPr>
              <a:t>0</a:t>
            </a:r>
            <a:r>
              <a:rPr lang="ru-RU" sz="8800" baseline="30000" dirty="0" smtClean="0"/>
              <a:t> </a:t>
            </a:r>
            <a:r>
              <a:rPr lang="ru-RU" sz="8800" dirty="0" smtClean="0"/>
              <a:t>– </a:t>
            </a:r>
            <a:r>
              <a:rPr lang="en-US" sz="8800" dirty="0" smtClean="0">
                <a:solidFill>
                  <a:srgbClr val="0070C0"/>
                </a:solidFill>
              </a:rPr>
              <a:t>n</a:t>
            </a:r>
            <a:r>
              <a:rPr lang="en-US" sz="8800" dirty="0" smtClean="0">
                <a:solidFill>
                  <a:srgbClr val="C00000"/>
                </a:solidFill>
              </a:rPr>
              <a:t>℮</a:t>
            </a:r>
            <a:r>
              <a:rPr lang="en-US" sz="8800" dirty="0" smtClean="0"/>
              <a:t>     </a:t>
            </a:r>
            <a:r>
              <a:rPr lang="en-US" sz="8800" dirty="0" err="1" smtClean="0"/>
              <a:t>Me</a:t>
            </a:r>
            <a:r>
              <a:rPr lang="en-US" sz="8800" baseline="30000" dirty="0" err="1" smtClean="0">
                <a:solidFill>
                  <a:srgbClr val="C00000"/>
                </a:solidFill>
              </a:rPr>
              <a:t>+</a:t>
            </a:r>
            <a:r>
              <a:rPr lang="en-US" sz="8800" baseline="30000" dirty="0" err="1" smtClean="0">
                <a:solidFill>
                  <a:srgbClr val="0070C0"/>
                </a:solidFill>
              </a:rPr>
              <a:t>n</a:t>
            </a:r>
            <a:endParaRPr lang="ru-RU" sz="8800" dirty="0">
              <a:solidFill>
                <a:srgbClr val="0070C0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72066" y="457200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6868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Autofit/>
          </a:bodyPr>
          <a:lstStyle/>
          <a:p>
            <a:r>
              <a:rPr lang="ru-RU" sz="4800" u="sng" dirty="0" smtClean="0"/>
              <a:t>Пример</a:t>
            </a:r>
            <a:endParaRPr lang="ru-RU" sz="48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786478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Fe</a:t>
            </a:r>
            <a:r>
              <a:rPr lang="ru-RU" sz="4000" b="1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/>
              <a:t>покрыли слоем </a:t>
            </a:r>
            <a:r>
              <a:rPr lang="ru-RU" sz="4000" u="sng" dirty="0" smtClean="0">
                <a:solidFill>
                  <a:srgbClr val="C00000"/>
                </a:solidFill>
              </a:rPr>
              <a:t>более благородного</a:t>
            </a:r>
            <a:r>
              <a:rPr lang="ru-RU" sz="4000" dirty="0" smtClean="0">
                <a:solidFill>
                  <a:srgbClr val="C00000"/>
                </a:solidFill>
              </a:rPr>
              <a:t> </a:t>
            </a:r>
            <a:r>
              <a:rPr lang="ru-RU" sz="4000" dirty="0" smtClean="0"/>
              <a:t>металла (правее в ряду активности) – </a:t>
            </a:r>
            <a:r>
              <a:rPr lang="en-US" sz="4000" b="1" dirty="0" err="1" smtClean="0">
                <a:solidFill>
                  <a:srgbClr val="C00000"/>
                </a:solidFill>
              </a:rPr>
              <a:t>Sn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r>
              <a:rPr lang="en-US" sz="4000" b="1" dirty="0" smtClean="0">
                <a:solidFill>
                  <a:srgbClr val="0070C0"/>
                </a:solidFill>
              </a:rPr>
              <a:t>Fe </a:t>
            </a:r>
            <a:r>
              <a:rPr lang="ru-RU" sz="4000" dirty="0" smtClean="0"/>
              <a:t>покрыли слоем </a:t>
            </a:r>
            <a:r>
              <a:rPr lang="ru-RU" sz="4000" u="sng" dirty="0" smtClean="0">
                <a:solidFill>
                  <a:srgbClr val="0070C0"/>
                </a:solidFill>
              </a:rPr>
              <a:t>менее благородного</a:t>
            </a:r>
            <a:r>
              <a:rPr lang="ru-RU" sz="4000" dirty="0" smtClean="0"/>
              <a:t> металла (левее в ряду активности) – </a:t>
            </a:r>
            <a:r>
              <a:rPr lang="en-US" sz="4000" b="1" dirty="0" smtClean="0">
                <a:solidFill>
                  <a:srgbClr val="C00000"/>
                </a:solidFill>
              </a:rPr>
              <a:t>Zn</a:t>
            </a:r>
          </a:p>
          <a:p>
            <a:endParaRPr lang="en-US" sz="40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? В каком случае, при нарушении целостности поверхности, железо быстрее прокорродирует?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183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Аспект</vt:lpstr>
      <vt:lpstr> Сплавы. Коррозия металлов.</vt:lpstr>
      <vt:lpstr>Коррозия металлов</vt:lpstr>
      <vt:lpstr>Слайд 3</vt:lpstr>
      <vt:lpstr>Коррозия – это окислительно –восстановительный процесс, при котором металл выступает в качестве восстановителя, а компоненты агрессивной окружающей среды в качестве окислителя</vt:lpstr>
      <vt:lpstr>Слайд 5</vt:lpstr>
      <vt:lpstr>В процессе коррозии металлы разрушаются под действием внешней среды, при этом окисляются и теряют свои свойства:</vt:lpstr>
      <vt:lpstr>Слайд 7</vt:lpstr>
      <vt:lpstr>Пример</vt:lpstr>
      <vt:lpstr>Слайд 9</vt:lpstr>
      <vt:lpstr>Протекторная защита</vt:lpstr>
      <vt:lpstr>Протекторная защита</vt:lpstr>
      <vt:lpstr>Протекторная защита</vt:lpstr>
      <vt:lpstr>Опыт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Сплавы. Коррозия металлов.</dc:title>
  <dc:creator>Лена</dc:creator>
  <cp:lastModifiedBy>Лена</cp:lastModifiedBy>
  <cp:revision>11</cp:revision>
  <dcterms:created xsi:type="dcterms:W3CDTF">2009-10-18T09:06:11Z</dcterms:created>
  <dcterms:modified xsi:type="dcterms:W3CDTF">2009-10-18T10:54:29Z</dcterms:modified>
</cp:coreProperties>
</file>