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1" r:id="rId6"/>
    <p:sldId id="262" r:id="rId7"/>
    <p:sldId id="267" r:id="rId8"/>
    <p:sldId id="266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3C8AA-9B6B-4787-87FB-A69CF9A47451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EAFBF0-C982-4E35-93AC-09CC1FC2AA8F}">
      <dgm:prSet phldrT="[Текст]" phldr="1"/>
      <dgm:spPr>
        <a:solidFill>
          <a:srgbClr val="0070C0"/>
        </a:solidFill>
      </dgm:spPr>
      <dgm:t>
        <a:bodyPr/>
        <a:lstStyle/>
        <a:p>
          <a:endParaRPr lang="ru-RU" dirty="0"/>
        </a:p>
      </dgm:t>
    </dgm:pt>
    <dgm:pt modelId="{724C1726-48E2-42D7-9174-0BFBF39EC3D4}" type="parTrans" cxnId="{52FF1633-03F8-4527-BAD8-CA1D515B04D3}">
      <dgm:prSet/>
      <dgm:spPr/>
      <dgm:t>
        <a:bodyPr/>
        <a:lstStyle/>
        <a:p>
          <a:endParaRPr lang="ru-RU"/>
        </a:p>
      </dgm:t>
    </dgm:pt>
    <dgm:pt modelId="{9B894831-6071-44BF-95A8-25FDCE7B512F}" type="sibTrans" cxnId="{52FF1633-03F8-4527-BAD8-CA1D515B04D3}">
      <dgm:prSet/>
      <dgm:spPr/>
      <dgm:t>
        <a:bodyPr/>
        <a:lstStyle/>
        <a:p>
          <a:endParaRPr lang="ru-RU"/>
        </a:p>
      </dgm:t>
    </dgm:pt>
    <dgm:pt modelId="{47659F88-D8DC-4ADD-A820-8C4D9F3FD90C}">
      <dgm:prSet phldrT="[Текст]" phldr="1"/>
      <dgm:spPr>
        <a:solidFill>
          <a:srgbClr val="FFFF00"/>
        </a:solidFill>
      </dgm:spPr>
      <dgm:t>
        <a:bodyPr/>
        <a:lstStyle/>
        <a:p>
          <a:endParaRPr lang="ru-RU" dirty="0"/>
        </a:p>
      </dgm:t>
    </dgm:pt>
    <dgm:pt modelId="{8E928484-88C9-428D-998C-A0EE89FA5DE6}" type="parTrans" cxnId="{D8227DFE-C7CB-4B27-B007-7F824FE0DACF}">
      <dgm:prSet/>
      <dgm:spPr/>
      <dgm:t>
        <a:bodyPr/>
        <a:lstStyle/>
        <a:p>
          <a:endParaRPr lang="ru-RU"/>
        </a:p>
      </dgm:t>
    </dgm:pt>
    <dgm:pt modelId="{4F78BEA8-F6C3-4490-8196-F7E3BDF2C8CE}" type="sibTrans" cxnId="{D8227DFE-C7CB-4B27-B007-7F824FE0DACF}">
      <dgm:prSet/>
      <dgm:spPr/>
      <dgm:t>
        <a:bodyPr/>
        <a:lstStyle/>
        <a:p>
          <a:endParaRPr lang="ru-RU"/>
        </a:p>
      </dgm:t>
    </dgm:pt>
    <dgm:pt modelId="{E0F81808-2E2B-4B7C-9414-F56B464960BE}">
      <dgm:prSet phldrT="[Текст]" phldr="1"/>
      <dgm:spPr>
        <a:solidFill>
          <a:srgbClr val="FF0000"/>
        </a:solidFill>
      </dgm:spPr>
      <dgm:t>
        <a:bodyPr/>
        <a:lstStyle/>
        <a:p>
          <a:endParaRPr lang="ru-RU" dirty="0"/>
        </a:p>
      </dgm:t>
    </dgm:pt>
    <dgm:pt modelId="{3499028F-2FD8-44D8-A58A-3A6D7FE1CD1C}" type="parTrans" cxnId="{D75CCB1F-0ECE-4482-8619-C8C5D29181F1}">
      <dgm:prSet/>
      <dgm:spPr/>
      <dgm:t>
        <a:bodyPr/>
        <a:lstStyle/>
        <a:p>
          <a:endParaRPr lang="ru-RU"/>
        </a:p>
      </dgm:t>
    </dgm:pt>
    <dgm:pt modelId="{C08DCE87-265E-4BC0-9B1B-4C4135433C41}" type="sibTrans" cxnId="{D75CCB1F-0ECE-4482-8619-C8C5D29181F1}">
      <dgm:prSet/>
      <dgm:spPr/>
      <dgm:t>
        <a:bodyPr/>
        <a:lstStyle/>
        <a:p>
          <a:endParaRPr lang="ru-RU"/>
        </a:p>
      </dgm:t>
    </dgm:pt>
    <dgm:pt modelId="{783706BC-CE1B-44BB-91A2-3372B71E0F0C}" type="pres">
      <dgm:prSet presAssocID="{01A3C8AA-9B6B-4787-87FB-A69CF9A47451}" presName="Name0" presStyleCnt="0">
        <dgm:presLayoutVars>
          <dgm:chMax val="7"/>
          <dgm:resizeHandles val="exact"/>
        </dgm:presLayoutVars>
      </dgm:prSet>
      <dgm:spPr/>
    </dgm:pt>
    <dgm:pt modelId="{0C5AD77A-AC23-46FE-A08B-A6D074B53B5E}" type="pres">
      <dgm:prSet presAssocID="{01A3C8AA-9B6B-4787-87FB-A69CF9A47451}" presName="comp1" presStyleCnt="0"/>
      <dgm:spPr/>
    </dgm:pt>
    <dgm:pt modelId="{0ED88F6E-FD03-457A-8220-423FF6D2627B}" type="pres">
      <dgm:prSet presAssocID="{01A3C8AA-9B6B-4787-87FB-A69CF9A47451}" presName="circle1" presStyleLbl="node1" presStyleIdx="0" presStyleCnt="3"/>
      <dgm:spPr/>
    </dgm:pt>
    <dgm:pt modelId="{63955547-8E23-4083-AC09-838CEA143102}" type="pres">
      <dgm:prSet presAssocID="{01A3C8AA-9B6B-4787-87FB-A69CF9A47451}" presName="c1text" presStyleLbl="node1" presStyleIdx="0" presStyleCnt="3">
        <dgm:presLayoutVars>
          <dgm:bulletEnabled val="1"/>
        </dgm:presLayoutVars>
      </dgm:prSet>
      <dgm:spPr/>
    </dgm:pt>
    <dgm:pt modelId="{A3767776-64FF-42D1-86C6-CF0B4E3CDADD}" type="pres">
      <dgm:prSet presAssocID="{01A3C8AA-9B6B-4787-87FB-A69CF9A47451}" presName="comp2" presStyleCnt="0"/>
      <dgm:spPr/>
    </dgm:pt>
    <dgm:pt modelId="{D006831B-2E8A-4DC6-A66C-D657E1EFCC1B}" type="pres">
      <dgm:prSet presAssocID="{01A3C8AA-9B6B-4787-87FB-A69CF9A47451}" presName="circle2" presStyleLbl="node1" presStyleIdx="1" presStyleCnt="3"/>
      <dgm:spPr/>
    </dgm:pt>
    <dgm:pt modelId="{55391548-0AFF-495B-AB25-2A0915A0CE9B}" type="pres">
      <dgm:prSet presAssocID="{01A3C8AA-9B6B-4787-87FB-A69CF9A47451}" presName="c2text" presStyleLbl="node1" presStyleIdx="1" presStyleCnt="3">
        <dgm:presLayoutVars>
          <dgm:bulletEnabled val="1"/>
        </dgm:presLayoutVars>
      </dgm:prSet>
      <dgm:spPr/>
    </dgm:pt>
    <dgm:pt modelId="{A6970432-2F2D-4868-BA1A-391EE9FC835E}" type="pres">
      <dgm:prSet presAssocID="{01A3C8AA-9B6B-4787-87FB-A69CF9A47451}" presName="comp3" presStyleCnt="0"/>
      <dgm:spPr/>
    </dgm:pt>
    <dgm:pt modelId="{693FC105-04E3-4161-9413-C7E5335346CB}" type="pres">
      <dgm:prSet presAssocID="{01A3C8AA-9B6B-4787-87FB-A69CF9A47451}" presName="circle3" presStyleLbl="node1" presStyleIdx="2" presStyleCnt="3"/>
      <dgm:spPr/>
    </dgm:pt>
    <dgm:pt modelId="{6D92D19B-86CC-420F-AB9B-9767C8984950}" type="pres">
      <dgm:prSet presAssocID="{01A3C8AA-9B6B-4787-87FB-A69CF9A47451}" presName="c3text" presStyleLbl="node1" presStyleIdx="2" presStyleCnt="3">
        <dgm:presLayoutVars>
          <dgm:bulletEnabled val="1"/>
        </dgm:presLayoutVars>
      </dgm:prSet>
      <dgm:spPr/>
    </dgm:pt>
  </dgm:ptLst>
  <dgm:cxnLst>
    <dgm:cxn modelId="{52FF1633-03F8-4527-BAD8-CA1D515B04D3}" srcId="{01A3C8AA-9B6B-4787-87FB-A69CF9A47451}" destId="{7AEAFBF0-C982-4E35-93AC-09CC1FC2AA8F}" srcOrd="0" destOrd="0" parTransId="{724C1726-48E2-42D7-9174-0BFBF39EC3D4}" sibTransId="{9B894831-6071-44BF-95A8-25FDCE7B512F}"/>
    <dgm:cxn modelId="{D8227DFE-C7CB-4B27-B007-7F824FE0DACF}" srcId="{01A3C8AA-9B6B-4787-87FB-A69CF9A47451}" destId="{47659F88-D8DC-4ADD-A820-8C4D9F3FD90C}" srcOrd="1" destOrd="0" parTransId="{8E928484-88C9-428D-998C-A0EE89FA5DE6}" sibTransId="{4F78BEA8-F6C3-4490-8196-F7E3BDF2C8CE}"/>
    <dgm:cxn modelId="{D75CCB1F-0ECE-4482-8619-C8C5D29181F1}" srcId="{01A3C8AA-9B6B-4787-87FB-A69CF9A47451}" destId="{E0F81808-2E2B-4B7C-9414-F56B464960BE}" srcOrd="2" destOrd="0" parTransId="{3499028F-2FD8-44D8-A58A-3A6D7FE1CD1C}" sibTransId="{C08DCE87-265E-4BC0-9B1B-4C4135433C41}"/>
    <dgm:cxn modelId="{BB97E2D4-3195-4388-978D-5E0A1151CA59}" type="presOf" srcId="{01A3C8AA-9B6B-4787-87FB-A69CF9A47451}" destId="{783706BC-CE1B-44BB-91A2-3372B71E0F0C}" srcOrd="0" destOrd="0" presId="urn:microsoft.com/office/officeart/2005/8/layout/venn2"/>
    <dgm:cxn modelId="{54134970-DB4D-4F55-8B5F-FD6FFD370C4C}" type="presOf" srcId="{47659F88-D8DC-4ADD-A820-8C4D9F3FD90C}" destId="{55391548-0AFF-495B-AB25-2A0915A0CE9B}" srcOrd="1" destOrd="0" presId="urn:microsoft.com/office/officeart/2005/8/layout/venn2"/>
    <dgm:cxn modelId="{F8D63009-6660-4D6D-9B1D-5245D3952A29}" type="presOf" srcId="{47659F88-D8DC-4ADD-A820-8C4D9F3FD90C}" destId="{D006831B-2E8A-4DC6-A66C-D657E1EFCC1B}" srcOrd="0" destOrd="0" presId="urn:microsoft.com/office/officeart/2005/8/layout/venn2"/>
    <dgm:cxn modelId="{AC0F1CBC-EA58-4699-9514-0BAD37FDC5BC}" type="presOf" srcId="{7AEAFBF0-C982-4E35-93AC-09CC1FC2AA8F}" destId="{63955547-8E23-4083-AC09-838CEA143102}" srcOrd="1" destOrd="0" presId="urn:microsoft.com/office/officeart/2005/8/layout/venn2"/>
    <dgm:cxn modelId="{B38189D4-4352-411F-A8A1-8002043EED6D}" type="presOf" srcId="{7AEAFBF0-C982-4E35-93AC-09CC1FC2AA8F}" destId="{0ED88F6E-FD03-457A-8220-423FF6D2627B}" srcOrd="0" destOrd="0" presId="urn:microsoft.com/office/officeart/2005/8/layout/venn2"/>
    <dgm:cxn modelId="{A5EC3C00-4260-4D2D-9F1C-87C4C4418B4E}" type="presOf" srcId="{E0F81808-2E2B-4B7C-9414-F56B464960BE}" destId="{6D92D19B-86CC-420F-AB9B-9767C8984950}" srcOrd="1" destOrd="0" presId="urn:microsoft.com/office/officeart/2005/8/layout/venn2"/>
    <dgm:cxn modelId="{953A1B12-B175-45D4-8F2B-4FC8D5E759C0}" type="presOf" srcId="{E0F81808-2E2B-4B7C-9414-F56B464960BE}" destId="{693FC105-04E3-4161-9413-C7E5335346CB}" srcOrd="0" destOrd="0" presId="urn:microsoft.com/office/officeart/2005/8/layout/venn2"/>
    <dgm:cxn modelId="{0070DBF9-CB27-4271-92CF-C9E09E42558B}" type="presParOf" srcId="{783706BC-CE1B-44BB-91A2-3372B71E0F0C}" destId="{0C5AD77A-AC23-46FE-A08B-A6D074B53B5E}" srcOrd="0" destOrd="0" presId="urn:microsoft.com/office/officeart/2005/8/layout/venn2"/>
    <dgm:cxn modelId="{AEA82BB6-E96B-40A0-90CD-428BF9468C08}" type="presParOf" srcId="{0C5AD77A-AC23-46FE-A08B-A6D074B53B5E}" destId="{0ED88F6E-FD03-457A-8220-423FF6D2627B}" srcOrd="0" destOrd="0" presId="urn:microsoft.com/office/officeart/2005/8/layout/venn2"/>
    <dgm:cxn modelId="{77ABF444-96C9-414E-83AB-C81A732E54E9}" type="presParOf" srcId="{0C5AD77A-AC23-46FE-A08B-A6D074B53B5E}" destId="{63955547-8E23-4083-AC09-838CEA143102}" srcOrd="1" destOrd="0" presId="urn:microsoft.com/office/officeart/2005/8/layout/venn2"/>
    <dgm:cxn modelId="{2A08E089-A000-47A2-9C73-1B53CD577466}" type="presParOf" srcId="{783706BC-CE1B-44BB-91A2-3372B71E0F0C}" destId="{A3767776-64FF-42D1-86C6-CF0B4E3CDADD}" srcOrd="1" destOrd="0" presId="urn:microsoft.com/office/officeart/2005/8/layout/venn2"/>
    <dgm:cxn modelId="{1C3E009F-BF66-47FA-8941-EDBCC2A9E992}" type="presParOf" srcId="{A3767776-64FF-42D1-86C6-CF0B4E3CDADD}" destId="{D006831B-2E8A-4DC6-A66C-D657E1EFCC1B}" srcOrd="0" destOrd="0" presId="urn:microsoft.com/office/officeart/2005/8/layout/venn2"/>
    <dgm:cxn modelId="{82564A5E-7DE9-435E-96D2-B5E3D111AB73}" type="presParOf" srcId="{A3767776-64FF-42D1-86C6-CF0B4E3CDADD}" destId="{55391548-0AFF-495B-AB25-2A0915A0CE9B}" srcOrd="1" destOrd="0" presId="urn:microsoft.com/office/officeart/2005/8/layout/venn2"/>
    <dgm:cxn modelId="{96E782BE-5C66-454A-B73C-BB87DF91BDAB}" type="presParOf" srcId="{783706BC-CE1B-44BB-91A2-3372B71E0F0C}" destId="{A6970432-2F2D-4868-BA1A-391EE9FC835E}" srcOrd="2" destOrd="0" presId="urn:microsoft.com/office/officeart/2005/8/layout/venn2"/>
    <dgm:cxn modelId="{EB71BD36-B143-407F-89D1-B61F987EA0A4}" type="presParOf" srcId="{A6970432-2F2D-4868-BA1A-391EE9FC835E}" destId="{693FC105-04E3-4161-9413-C7E5335346CB}" srcOrd="0" destOrd="0" presId="urn:microsoft.com/office/officeart/2005/8/layout/venn2"/>
    <dgm:cxn modelId="{C3553ABF-6D2C-4514-9379-68D8E4AD3E0E}" type="presParOf" srcId="{A6970432-2F2D-4868-BA1A-391EE9FC835E}" destId="{6D92D19B-86CC-420F-AB9B-9767C8984950}" srcOrd="1" destOrd="0" presId="urn:microsoft.com/office/officeart/2005/8/layout/ven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E59613-E2F1-4DB2-9F6A-5A9E13E7784A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82D900-4602-4627-B66E-92FAC0D90793}">
      <dgm:prSet phldrT="[Текст]" phldr="1"/>
      <dgm:spPr>
        <a:solidFill>
          <a:srgbClr val="7030A0"/>
        </a:solidFill>
      </dgm:spPr>
      <dgm:t>
        <a:bodyPr/>
        <a:lstStyle/>
        <a:p>
          <a:endParaRPr lang="ru-RU" dirty="0"/>
        </a:p>
      </dgm:t>
    </dgm:pt>
    <dgm:pt modelId="{55C7C0B0-7E4F-4668-965A-C34D03732918}" type="parTrans" cxnId="{913FE578-C5BD-4E44-A3E1-4B69B1362606}">
      <dgm:prSet/>
      <dgm:spPr/>
      <dgm:t>
        <a:bodyPr/>
        <a:lstStyle/>
        <a:p>
          <a:endParaRPr lang="ru-RU"/>
        </a:p>
      </dgm:t>
    </dgm:pt>
    <dgm:pt modelId="{1985C4EA-9790-4F48-BE6D-61FDAED2BC91}" type="sibTrans" cxnId="{913FE578-C5BD-4E44-A3E1-4B69B1362606}">
      <dgm:prSet/>
      <dgm:spPr/>
      <dgm:t>
        <a:bodyPr/>
        <a:lstStyle/>
        <a:p>
          <a:endParaRPr lang="ru-RU"/>
        </a:p>
      </dgm:t>
    </dgm:pt>
    <dgm:pt modelId="{8DA44AB4-75BA-4DC1-8249-746B420A467F}">
      <dgm:prSet phldrT="[Текст]" phldr="1"/>
      <dgm:spPr>
        <a:solidFill>
          <a:srgbClr val="00B050"/>
        </a:solidFill>
      </dgm:spPr>
      <dgm:t>
        <a:bodyPr/>
        <a:lstStyle/>
        <a:p>
          <a:endParaRPr lang="ru-RU" dirty="0"/>
        </a:p>
      </dgm:t>
    </dgm:pt>
    <dgm:pt modelId="{6F0683FF-8798-4417-A912-C2D8624CBACD}" type="parTrans" cxnId="{D4AF80CA-A99C-4A5F-B0E6-A6611355AD24}">
      <dgm:prSet/>
      <dgm:spPr/>
      <dgm:t>
        <a:bodyPr/>
        <a:lstStyle/>
        <a:p>
          <a:endParaRPr lang="ru-RU"/>
        </a:p>
      </dgm:t>
    </dgm:pt>
    <dgm:pt modelId="{4DCAD530-92A5-4CAF-B759-1204C44A2E21}" type="sibTrans" cxnId="{D4AF80CA-A99C-4A5F-B0E6-A6611355AD24}">
      <dgm:prSet/>
      <dgm:spPr/>
      <dgm:t>
        <a:bodyPr/>
        <a:lstStyle/>
        <a:p>
          <a:endParaRPr lang="ru-RU"/>
        </a:p>
      </dgm:t>
    </dgm:pt>
    <dgm:pt modelId="{ACFE5FF0-C22A-4AF2-826C-27EFC7304E67}">
      <dgm:prSet phldrT="[Текст]" phldr="1"/>
      <dgm:spPr/>
      <dgm:t>
        <a:bodyPr/>
        <a:lstStyle/>
        <a:p>
          <a:endParaRPr lang="ru-RU" dirty="0"/>
        </a:p>
      </dgm:t>
    </dgm:pt>
    <dgm:pt modelId="{4E74459A-9E52-491E-A5ED-A5064737F804}" type="parTrans" cxnId="{0FA41EAA-8E7E-4CFA-BB0D-20C7E2E5B67B}">
      <dgm:prSet/>
      <dgm:spPr/>
      <dgm:t>
        <a:bodyPr/>
        <a:lstStyle/>
        <a:p>
          <a:endParaRPr lang="ru-RU"/>
        </a:p>
      </dgm:t>
    </dgm:pt>
    <dgm:pt modelId="{927409DF-5E5A-4666-90DB-9F85556BA7EE}" type="sibTrans" cxnId="{0FA41EAA-8E7E-4CFA-BB0D-20C7E2E5B67B}">
      <dgm:prSet/>
      <dgm:spPr/>
      <dgm:t>
        <a:bodyPr/>
        <a:lstStyle/>
        <a:p>
          <a:endParaRPr lang="ru-RU"/>
        </a:p>
      </dgm:t>
    </dgm:pt>
    <dgm:pt modelId="{6CD3C8A1-EF51-4744-A3AC-D259DD2CB042}" type="pres">
      <dgm:prSet presAssocID="{BEE59613-E2F1-4DB2-9F6A-5A9E13E7784A}" presName="Name0" presStyleCnt="0">
        <dgm:presLayoutVars>
          <dgm:chMax val="7"/>
          <dgm:resizeHandles val="exact"/>
        </dgm:presLayoutVars>
      </dgm:prSet>
      <dgm:spPr/>
    </dgm:pt>
    <dgm:pt modelId="{50E8BC11-A4BA-4F2F-9B3A-7C4810352E31}" type="pres">
      <dgm:prSet presAssocID="{BEE59613-E2F1-4DB2-9F6A-5A9E13E7784A}" presName="comp1" presStyleCnt="0"/>
      <dgm:spPr/>
    </dgm:pt>
    <dgm:pt modelId="{A5808657-C70D-4E4D-9143-87662C502DF9}" type="pres">
      <dgm:prSet presAssocID="{BEE59613-E2F1-4DB2-9F6A-5A9E13E7784A}" presName="circle1" presStyleLbl="node1" presStyleIdx="0" presStyleCnt="3" custLinFactNeighborX="320"/>
      <dgm:spPr/>
      <dgm:t>
        <a:bodyPr/>
        <a:lstStyle/>
        <a:p>
          <a:endParaRPr lang="ru-RU"/>
        </a:p>
      </dgm:t>
    </dgm:pt>
    <dgm:pt modelId="{9C76C707-832B-47D2-85DA-106E056D459E}" type="pres">
      <dgm:prSet presAssocID="{BEE59613-E2F1-4DB2-9F6A-5A9E13E7784A}" presName="c1text" presStyleLbl="node1" presStyleIdx="0" presStyleCnt="3">
        <dgm:presLayoutVars>
          <dgm:bulletEnabled val="1"/>
        </dgm:presLayoutVars>
      </dgm:prSet>
      <dgm:spPr/>
    </dgm:pt>
    <dgm:pt modelId="{88E8CFAC-ECA4-4F9A-8CBC-BABC2DF878D2}" type="pres">
      <dgm:prSet presAssocID="{BEE59613-E2F1-4DB2-9F6A-5A9E13E7784A}" presName="comp2" presStyleCnt="0"/>
      <dgm:spPr/>
    </dgm:pt>
    <dgm:pt modelId="{2CFE2272-F484-421D-A89E-DED3FEDD7DE7}" type="pres">
      <dgm:prSet presAssocID="{BEE59613-E2F1-4DB2-9F6A-5A9E13E7784A}" presName="circle2" presStyleLbl="node1" presStyleIdx="1" presStyleCnt="3"/>
      <dgm:spPr/>
    </dgm:pt>
    <dgm:pt modelId="{9C2805A8-ABE6-4F25-B9D2-CAB1FC53D93E}" type="pres">
      <dgm:prSet presAssocID="{BEE59613-E2F1-4DB2-9F6A-5A9E13E7784A}" presName="c2text" presStyleLbl="node1" presStyleIdx="1" presStyleCnt="3">
        <dgm:presLayoutVars>
          <dgm:bulletEnabled val="1"/>
        </dgm:presLayoutVars>
      </dgm:prSet>
      <dgm:spPr/>
    </dgm:pt>
    <dgm:pt modelId="{22E1F367-317A-4D43-83B6-D50F3D87DD6D}" type="pres">
      <dgm:prSet presAssocID="{BEE59613-E2F1-4DB2-9F6A-5A9E13E7784A}" presName="comp3" presStyleCnt="0"/>
      <dgm:spPr/>
    </dgm:pt>
    <dgm:pt modelId="{485DBDEB-6A2D-4B9D-B9C6-11ED346563C9}" type="pres">
      <dgm:prSet presAssocID="{BEE59613-E2F1-4DB2-9F6A-5A9E13E7784A}" presName="circle3" presStyleLbl="node1" presStyleIdx="2" presStyleCnt="3"/>
      <dgm:spPr/>
    </dgm:pt>
    <dgm:pt modelId="{CBB50758-1F2A-4AE5-A4C2-3E12A1419B01}" type="pres">
      <dgm:prSet presAssocID="{BEE59613-E2F1-4DB2-9F6A-5A9E13E7784A}" presName="c3text" presStyleLbl="node1" presStyleIdx="2" presStyleCnt="3">
        <dgm:presLayoutVars>
          <dgm:bulletEnabled val="1"/>
        </dgm:presLayoutVars>
      </dgm:prSet>
      <dgm:spPr/>
    </dgm:pt>
  </dgm:ptLst>
  <dgm:cxnLst>
    <dgm:cxn modelId="{9E4F0293-E3C6-4EE1-B604-661C48CAE73E}" type="presOf" srcId="{ACFE5FF0-C22A-4AF2-826C-27EFC7304E67}" destId="{CBB50758-1F2A-4AE5-A4C2-3E12A1419B01}" srcOrd="1" destOrd="0" presId="urn:microsoft.com/office/officeart/2005/8/layout/venn2"/>
    <dgm:cxn modelId="{0FA41EAA-8E7E-4CFA-BB0D-20C7E2E5B67B}" srcId="{BEE59613-E2F1-4DB2-9F6A-5A9E13E7784A}" destId="{ACFE5FF0-C22A-4AF2-826C-27EFC7304E67}" srcOrd="2" destOrd="0" parTransId="{4E74459A-9E52-491E-A5ED-A5064737F804}" sibTransId="{927409DF-5E5A-4666-90DB-9F85556BA7EE}"/>
    <dgm:cxn modelId="{2A42545F-38F3-4B9C-A9D6-9A3F31E1B9E9}" type="presOf" srcId="{ACFE5FF0-C22A-4AF2-826C-27EFC7304E67}" destId="{485DBDEB-6A2D-4B9D-B9C6-11ED346563C9}" srcOrd="0" destOrd="0" presId="urn:microsoft.com/office/officeart/2005/8/layout/venn2"/>
    <dgm:cxn modelId="{E3DBC9FF-1836-429C-9D0C-F4C01C814339}" type="presOf" srcId="{BEE59613-E2F1-4DB2-9F6A-5A9E13E7784A}" destId="{6CD3C8A1-EF51-4744-A3AC-D259DD2CB042}" srcOrd="0" destOrd="0" presId="urn:microsoft.com/office/officeart/2005/8/layout/venn2"/>
    <dgm:cxn modelId="{180F2149-BBBA-4344-8229-AF19D2197AEC}" type="presOf" srcId="{8DA44AB4-75BA-4DC1-8249-746B420A467F}" destId="{9C2805A8-ABE6-4F25-B9D2-CAB1FC53D93E}" srcOrd="1" destOrd="0" presId="urn:microsoft.com/office/officeart/2005/8/layout/venn2"/>
    <dgm:cxn modelId="{762FF6C7-2085-4450-88E1-22A82AFA53BC}" type="presOf" srcId="{7882D900-4602-4627-B66E-92FAC0D90793}" destId="{9C76C707-832B-47D2-85DA-106E056D459E}" srcOrd="1" destOrd="0" presId="urn:microsoft.com/office/officeart/2005/8/layout/venn2"/>
    <dgm:cxn modelId="{EC2A5B4E-1F5F-45FA-9FAA-2A62B22EB1E3}" type="presOf" srcId="{8DA44AB4-75BA-4DC1-8249-746B420A467F}" destId="{2CFE2272-F484-421D-A89E-DED3FEDD7DE7}" srcOrd="0" destOrd="0" presId="urn:microsoft.com/office/officeart/2005/8/layout/venn2"/>
    <dgm:cxn modelId="{D4AF80CA-A99C-4A5F-B0E6-A6611355AD24}" srcId="{BEE59613-E2F1-4DB2-9F6A-5A9E13E7784A}" destId="{8DA44AB4-75BA-4DC1-8249-746B420A467F}" srcOrd="1" destOrd="0" parTransId="{6F0683FF-8798-4417-A912-C2D8624CBACD}" sibTransId="{4DCAD530-92A5-4CAF-B759-1204C44A2E21}"/>
    <dgm:cxn modelId="{030265D8-BDF4-4AC3-B7BE-6BA4B484CD43}" type="presOf" srcId="{7882D900-4602-4627-B66E-92FAC0D90793}" destId="{A5808657-C70D-4E4D-9143-87662C502DF9}" srcOrd="0" destOrd="0" presId="urn:microsoft.com/office/officeart/2005/8/layout/venn2"/>
    <dgm:cxn modelId="{913FE578-C5BD-4E44-A3E1-4B69B1362606}" srcId="{BEE59613-E2F1-4DB2-9F6A-5A9E13E7784A}" destId="{7882D900-4602-4627-B66E-92FAC0D90793}" srcOrd="0" destOrd="0" parTransId="{55C7C0B0-7E4F-4668-965A-C34D03732918}" sibTransId="{1985C4EA-9790-4F48-BE6D-61FDAED2BC91}"/>
    <dgm:cxn modelId="{3DDF26B5-6D67-467D-A337-1D9FA180BAF2}" type="presParOf" srcId="{6CD3C8A1-EF51-4744-A3AC-D259DD2CB042}" destId="{50E8BC11-A4BA-4F2F-9B3A-7C4810352E31}" srcOrd="0" destOrd="0" presId="urn:microsoft.com/office/officeart/2005/8/layout/venn2"/>
    <dgm:cxn modelId="{2EA9A9A2-E24B-4D25-8801-CB3A6FD0936E}" type="presParOf" srcId="{50E8BC11-A4BA-4F2F-9B3A-7C4810352E31}" destId="{A5808657-C70D-4E4D-9143-87662C502DF9}" srcOrd="0" destOrd="0" presId="urn:microsoft.com/office/officeart/2005/8/layout/venn2"/>
    <dgm:cxn modelId="{5B1AE796-8E4D-453F-9A7E-E6DB91F26BC8}" type="presParOf" srcId="{50E8BC11-A4BA-4F2F-9B3A-7C4810352E31}" destId="{9C76C707-832B-47D2-85DA-106E056D459E}" srcOrd="1" destOrd="0" presId="urn:microsoft.com/office/officeart/2005/8/layout/venn2"/>
    <dgm:cxn modelId="{263CB258-47BF-4190-930D-8628B304E05D}" type="presParOf" srcId="{6CD3C8A1-EF51-4744-A3AC-D259DD2CB042}" destId="{88E8CFAC-ECA4-4F9A-8CBC-BABC2DF878D2}" srcOrd="1" destOrd="0" presId="urn:microsoft.com/office/officeart/2005/8/layout/venn2"/>
    <dgm:cxn modelId="{31AA330F-4AD1-404A-9E2D-DECBA860B3C2}" type="presParOf" srcId="{88E8CFAC-ECA4-4F9A-8CBC-BABC2DF878D2}" destId="{2CFE2272-F484-421D-A89E-DED3FEDD7DE7}" srcOrd="0" destOrd="0" presId="urn:microsoft.com/office/officeart/2005/8/layout/venn2"/>
    <dgm:cxn modelId="{10942056-0667-4ED2-994F-97572B823CEA}" type="presParOf" srcId="{88E8CFAC-ECA4-4F9A-8CBC-BABC2DF878D2}" destId="{9C2805A8-ABE6-4F25-B9D2-CAB1FC53D93E}" srcOrd="1" destOrd="0" presId="urn:microsoft.com/office/officeart/2005/8/layout/venn2"/>
    <dgm:cxn modelId="{6C3E5F15-8934-40BE-95F0-01CFBDF69C76}" type="presParOf" srcId="{6CD3C8A1-EF51-4744-A3AC-D259DD2CB042}" destId="{22E1F367-317A-4D43-83B6-D50F3D87DD6D}" srcOrd="2" destOrd="0" presId="urn:microsoft.com/office/officeart/2005/8/layout/venn2"/>
    <dgm:cxn modelId="{BF20857E-A4DD-493E-89BA-664483538A9B}" type="presParOf" srcId="{22E1F367-317A-4D43-83B6-D50F3D87DD6D}" destId="{485DBDEB-6A2D-4B9D-B9C6-11ED346563C9}" srcOrd="0" destOrd="0" presId="urn:microsoft.com/office/officeart/2005/8/layout/venn2"/>
    <dgm:cxn modelId="{50A2D5D5-6289-4912-A56F-A5416EF760B1}" type="presParOf" srcId="{22E1F367-317A-4D43-83B6-D50F3D87DD6D}" destId="{CBB50758-1F2A-4AE5-A4C2-3E12A1419B01}" srcOrd="1" destOrd="0" presId="urn:microsoft.com/office/officeart/2005/8/layout/ven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BF24C1-1539-4E3D-93C9-FAE68167BD48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3AE1FF-E9E9-4D40-9790-43EAB5B8EF28}">
      <dgm:prSet phldrT="[Текст]" phldr="1"/>
      <dgm:spPr>
        <a:solidFill>
          <a:srgbClr val="FFFF00"/>
        </a:solidFill>
      </dgm:spPr>
      <dgm:t>
        <a:bodyPr/>
        <a:lstStyle/>
        <a:p>
          <a:endParaRPr lang="ru-RU" dirty="0"/>
        </a:p>
      </dgm:t>
    </dgm:pt>
    <dgm:pt modelId="{14D8B48A-0207-47FD-A9F4-2F938725D753}" type="parTrans" cxnId="{1D3D39C9-273B-4EBC-B602-A1B6B41FFB41}">
      <dgm:prSet/>
      <dgm:spPr/>
      <dgm:t>
        <a:bodyPr/>
        <a:lstStyle/>
        <a:p>
          <a:endParaRPr lang="ru-RU"/>
        </a:p>
      </dgm:t>
    </dgm:pt>
    <dgm:pt modelId="{B5DD90B2-2A37-4C49-9A85-4E289313634D}" type="sibTrans" cxnId="{1D3D39C9-273B-4EBC-B602-A1B6B41FFB41}">
      <dgm:prSet/>
      <dgm:spPr/>
      <dgm:t>
        <a:bodyPr/>
        <a:lstStyle/>
        <a:p>
          <a:endParaRPr lang="ru-RU"/>
        </a:p>
      </dgm:t>
    </dgm:pt>
    <dgm:pt modelId="{1FC4C217-D450-4372-81E0-BC806A0FF138}">
      <dgm:prSet phldrT="[Текст]" phldr="1"/>
      <dgm:spPr/>
      <dgm:t>
        <a:bodyPr/>
        <a:lstStyle/>
        <a:p>
          <a:endParaRPr lang="ru-RU" dirty="0"/>
        </a:p>
      </dgm:t>
    </dgm:pt>
    <dgm:pt modelId="{3DACA0E5-49B9-4E63-B727-6C49DC35BDE2}" type="parTrans" cxnId="{E4FB6EB6-1A02-4D37-8EF1-AB2E4C8E0EF8}">
      <dgm:prSet/>
      <dgm:spPr/>
      <dgm:t>
        <a:bodyPr/>
        <a:lstStyle/>
        <a:p>
          <a:endParaRPr lang="ru-RU"/>
        </a:p>
      </dgm:t>
    </dgm:pt>
    <dgm:pt modelId="{D10E2133-D90C-4523-A1F3-7A050AFCFFBE}" type="sibTrans" cxnId="{E4FB6EB6-1A02-4D37-8EF1-AB2E4C8E0EF8}">
      <dgm:prSet/>
      <dgm:spPr/>
      <dgm:t>
        <a:bodyPr/>
        <a:lstStyle/>
        <a:p>
          <a:endParaRPr lang="ru-RU"/>
        </a:p>
      </dgm:t>
    </dgm:pt>
    <dgm:pt modelId="{52173B33-743A-44B0-AB76-BD1678B6049C}">
      <dgm:prSet phldrT="[Текст]" phldr="1"/>
      <dgm:spPr>
        <a:solidFill>
          <a:srgbClr val="FF0000"/>
        </a:solidFill>
      </dgm:spPr>
      <dgm:t>
        <a:bodyPr/>
        <a:lstStyle/>
        <a:p>
          <a:endParaRPr lang="ru-RU" dirty="0"/>
        </a:p>
      </dgm:t>
    </dgm:pt>
    <dgm:pt modelId="{54B867CF-5A1E-4354-8F53-63804F4B18EC}" type="parTrans" cxnId="{CE166A65-B34D-48FE-8952-A2713C9FB65E}">
      <dgm:prSet/>
      <dgm:spPr/>
      <dgm:t>
        <a:bodyPr/>
        <a:lstStyle/>
        <a:p>
          <a:endParaRPr lang="ru-RU"/>
        </a:p>
      </dgm:t>
    </dgm:pt>
    <dgm:pt modelId="{F8024699-46E0-4CDB-A200-314A14BFF649}" type="sibTrans" cxnId="{CE166A65-B34D-48FE-8952-A2713C9FB65E}">
      <dgm:prSet/>
      <dgm:spPr/>
      <dgm:t>
        <a:bodyPr/>
        <a:lstStyle/>
        <a:p>
          <a:endParaRPr lang="ru-RU"/>
        </a:p>
      </dgm:t>
    </dgm:pt>
    <dgm:pt modelId="{34EBB0F5-CA25-4691-8875-A1CCF5CFB0F9}" type="pres">
      <dgm:prSet presAssocID="{C4BF24C1-1539-4E3D-93C9-FAE68167BD48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1D48CB-0E78-4D39-B9CE-8A0E2C109C6A}" type="pres">
      <dgm:prSet presAssocID="{C4BF24C1-1539-4E3D-93C9-FAE68167BD48}" presName="comp1" presStyleCnt="0"/>
      <dgm:spPr/>
    </dgm:pt>
    <dgm:pt modelId="{3C27A666-841A-487E-A8A1-DE1EB50CEDB2}" type="pres">
      <dgm:prSet presAssocID="{C4BF24C1-1539-4E3D-93C9-FAE68167BD48}" presName="circle1" presStyleLbl="node1" presStyleIdx="0" presStyleCnt="3"/>
      <dgm:spPr/>
      <dgm:t>
        <a:bodyPr/>
        <a:lstStyle/>
        <a:p>
          <a:endParaRPr lang="ru-RU"/>
        </a:p>
      </dgm:t>
    </dgm:pt>
    <dgm:pt modelId="{6235EB6A-62F6-4243-BBAC-5ABB9969090F}" type="pres">
      <dgm:prSet presAssocID="{C4BF24C1-1539-4E3D-93C9-FAE68167BD48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56F08F-A483-4E97-8A0F-4DB623AA3EF4}" type="pres">
      <dgm:prSet presAssocID="{C4BF24C1-1539-4E3D-93C9-FAE68167BD48}" presName="comp2" presStyleCnt="0"/>
      <dgm:spPr/>
    </dgm:pt>
    <dgm:pt modelId="{985172FA-7A07-4814-BD16-246A645DDA51}" type="pres">
      <dgm:prSet presAssocID="{C4BF24C1-1539-4E3D-93C9-FAE68167BD48}" presName="circle2" presStyleLbl="node1" presStyleIdx="1" presStyleCnt="3"/>
      <dgm:spPr/>
      <dgm:t>
        <a:bodyPr/>
        <a:lstStyle/>
        <a:p>
          <a:endParaRPr lang="ru-RU"/>
        </a:p>
      </dgm:t>
    </dgm:pt>
    <dgm:pt modelId="{7AE0BDD6-F663-4151-A722-B6C8085D3DC4}" type="pres">
      <dgm:prSet presAssocID="{C4BF24C1-1539-4E3D-93C9-FAE68167BD48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9019D5-480B-4724-87DA-954A9FE71A9A}" type="pres">
      <dgm:prSet presAssocID="{C4BF24C1-1539-4E3D-93C9-FAE68167BD48}" presName="comp3" presStyleCnt="0"/>
      <dgm:spPr/>
    </dgm:pt>
    <dgm:pt modelId="{29A9302C-3A3D-4385-999E-9D9F8045BC33}" type="pres">
      <dgm:prSet presAssocID="{C4BF24C1-1539-4E3D-93C9-FAE68167BD48}" presName="circle3" presStyleLbl="node1" presStyleIdx="2" presStyleCnt="3"/>
      <dgm:spPr/>
      <dgm:t>
        <a:bodyPr/>
        <a:lstStyle/>
        <a:p>
          <a:endParaRPr lang="ru-RU"/>
        </a:p>
      </dgm:t>
    </dgm:pt>
    <dgm:pt modelId="{183B3CA9-95E1-4B78-AAB1-6D9E53B240E4}" type="pres">
      <dgm:prSet presAssocID="{C4BF24C1-1539-4E3D-93C9-FAE68167BD48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6A1AD8-345C-49E3-A944-B742216D4463}" type="presOf" srcId="{C73AE1FF-E9E9-4D40-9790-43EAB5B8EF28}" destId="{6235EB6A-62F6-4243-BBAC-5ABB9969090F}" srcOrd="1" destOrd="0" presId="urn:microsoft.com/office/officeart/2005/8/layout/venn2"/>
    <dgm:cxn modelId="{1D3D39C9-273B-4EBC-B602-A1B6B41FFB41}" srcId="{C4BF24C1-1539-4E3D-93C9-FAE68167BD48}" destId="{C73AE1FF-E9E9-4D40-9790-43EAB5B8EF28}" srcOrd="0" destOrd="0" parTransId="{14D8B48A-0207-47FD-A9F4-2F938725D753}" sibTransId="{B5DD90B2-2A37-4C49-9A85-4E289313634D}"/>
    <dgm:cxn modelId="{E4FB6EB6-1A02-4D37-8EF1-AB2E4C8E0EF8}" srcId="{C4BF24C1-1539-4E3D-93C9-FAE68167BD48}" destId="{1FC4C217-D450-4372-81E0-BC806A0FF138}" srcOrd="1" destOrd="0" parTransId="{3DACA0E5-49B9-4E63-B727-6C49DC35BDE2}" sibTransId="{D10E2133-D90C-4523-A1F3-7A050AFCFFBE}"/>
    <dgm:cxn modelId="{21E87EDB-0120-4BFD-A280-5B08CABA56BC}" type="presOf" srcId="{C73AE1FF-E9E9-4D40-9790-43EAB5B8EF28}" destId="{3C27A666-841A-487E-A8A1-DE1EB50CEDB2}" srcOrd="0" destOrd="0" presId="urn:microsoft.com/office/officeart/2005/8/layout/venn2"/>
    <dgm:cxn modelId="{CBAF916F-25C7-48E5-98AB-F52009626B47}" type="presOf" srcId="{C4BF24C1-1539-4E3D-93C9-FAE68167BD48}" destId="{34EBB0F5-CA25-4691-8875-A1CCF5CFB0F9}" srcOrd="0" destOrd="0" presId="urn:microsoft.com/office/officeart/2005/8/layout/venn2"/>
    <dgm:cxn modelId="{0132B3C3-EB12-4302-85F1-24586E7C91A9}" type="presOf" srcId="{52173B33-743A-44B0-AB76-BD1678B6049C}" destId="{183B3CA9-95E1-4B78-AAB1-6D9E53B240E4}" srcOrd="1" destOrd="0" presId="urn:microsoft.com/office/officeart/2005/8/layout/venn2"/>
    <dgm:cxn modelId="{8DC3A89D-A830-4824-93B1-1A8ADC08EFB4}" type="presOf" srcId="{52173B33-743A-44B0-AB76-BD1678B6049C}" destId="{29A9302C-3A3D-4385-999E-9D9F8045BC33}" srcOrd="0" destOrd="0" presId="urn:microsoft.com/office/officeart/2005/8/layout/venn2"/>
    <dgm:cxn modelId="{AE33D6AC-7E8F-4FCE-A491-30064253C6AB}" type="presOf" srcId="{1FC4C217-D450-4372-81E0-BC806A0FF138}" destId="{7AE0BDD6-F663-4151-A722-B6C8085D3DC4}" srcOrd="1" destOrd="0" presId="urn:microsoft.com/office/officeart/2005/8/layout/venn2"/>
    <dgm:cxn modelId="{CE166A65-B34D-48FE-8952-A2713C9FB65E}" srcId="{C4BF24C1-1539-4E3D-93C9-FAE68167BD48}" destId="{52173B33-743A-44B0-AB76-BD1678B6049C}" srcOrd="2" destOrd="0" parTransId="{54B867CF-5A1E-4354-8F53-63804F4B18EC}" sibTransId="{F8024699-46E0-4CDB-A200-314A14BFF649}"/>
    <dgm:cxn modelId="{763BB9EA-7D4E-4E11-8530-D9647682729E}" type="presOf" srcId="{1FC4C217-D450-4372-81E0-BC806A0FF138}" destId="{985172FA-7A07-4814-BD16-246A645DDA51}" srcOrd="0" destOrd="0" presId="urn:microsoft.com/office/officeart/2005/8/layout/venn2"/>
    <dgm:cxn modelId="{FB9EC248-B49E-4391-8560-D9654A9ADF8F}" type="presParOf" srcId="{34EBB0F5-CA25-4691-8875-A1CCF5CFB0F9}" destId="{A51D48CB-0E78-4D39-B9CE-8A0E2C109C6A}" srcOrd="0" destOrd="0" presId="urn:microsoft.com/office/officeart/2005/8/layout/venn2"/>
    <dgm:cxn modelId="{C6003136-D6A8-4AF2-851A-C8536AD36278}" type="presParOf" srcId="{A51D48CB-0E78-4D39-B9CE-8A0E2C109C6A}" destId="{3C27A666-841A-487E-A8A1-DE1EB50CEDB2}" srcOrd="0" destOrd="0" presId="urn:microsoft.com/office/officeart/2005/8/layout/venn2"/>
    <dgm:cxn modelId="{11C0903E-18DD-45C2-934A-29F385F81C3D}" type="presParOf" srcId="{A51D48CB-0E78-4D39-B9CE-8A0E2C109C6A}" destId="{6235EB6A-62F6-4243-BBAC-5ABB9969090F}" srcOrd="1" destOrd="0" presId="urn:microsoft.com/office/officeart/2005/8/layout/venn2"/>
    <dgm:cxn modelId="{A85EC497-DD21-46FA-A7E6-8E1D7A5E9275}" type="presParOf" srcId="{34EBB0F5-CA25-4691-8875-A1CCF5CFB0F9}" destId="{8D56F08F-A483-4E97-8A0F-4DB623AA3EF4}" srcOrd="1" destOrd="0" presId="urn:microsoft.com/office/officeart/2005/8/layout/venn2"/>
    <dgm:cxn modelId="{50233447-82AE-4605-9189-68B12FAF4B9A}" type="presParOf" srcId="{8D56F08F-A483-4E97-8A0F-4DB623AA3EF4}" destId="{985172FA-7A07-4814-BD16-246A645DDA51}" srcOrd="0" destOrd="0" presId="urn:microsoft.com/office/officeart/2005/8/layout/venn2"/>
    <dgm:cxn modelId="{CE9E0FA4-F4B1-4885-AC78-4750B76324A1}" type="presParOf" srcId="{8D56F08F-A483-4E97-8A0F-4DB623AA3EF4}" destId="{7AE0BDD6-F663-4151-A722-B6C8085D3DC4}" srcOrd="1" destOrd="0" presId="urn:microsoft.com/office/officeart/2005/8/layout/venn2"/>
    <dgm:cxn modelId="{E373A414-3B6F-439D-ACEC-43C2CA2F00CD}" type="presParOf" srcId="{34EBB0F5-CA25-4691-8875-A1CCF5CFB0F9}" destId="{959019D5-480B-4724-87DA-954A9FE71A9A}" srcOrd="2" destOrd="0" presId="urn:microsoft.com/office/officeart/2005/8/layout/venn2"/>
    <dgm:cxn modelId="{C8488129-A46E-463E-8847-F217F2C1B247}" type="presParOf" srcId="{959019D5-480B-4724-87DA-954A9FE71A9A}" destId="{29A9302C-3A3D-4385-999E-9D9F8045BC33}" srcOrd="0" destOrd="0" presId="urn:microsoft.com/office/officeart/2005/8/layout/venn2"/>
    <dgm:cxn modelId="{30EC293B-A7D9-4AC3-A299-583D186858FB}" type="presParOf" srcId="{959019D5-480B-4724-87DA-954A9FE71A9A}" destId="{183B3CA9-95E1-4B78-AAB1-6D9E53B240E4}" srcOrd="1" destOrd="0" presId="urn:microsoft.com/office/officeart/2005/8/layout/venn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58C504-93E1-4F53-A8FA-1F055FF68EC1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1939AC-1D7A-4E7E-AACB-D20B614E1591}">
      <dgm:prSet phldrT="[Текст]" phldr="1"/>
      <dgm:spPr>
        <a:solidFill>
          <a:srgbClr val="7030A0"/>
        </a:solidFill>
      </dgm:spPr>
      <dgm:t>
        <a:bodyPr/>
        <a:lstStyle/>
        <a:p>
          <a:endParaRPr lang="ru-RU" dirty="0"/>
        </a:p>
      </dgm:t>
    </dgm:pt>
    <dgm:pt modelId="{1BFC192C-810E-4D54-9E6B-D1E35C453833}" type="parTrans" cxnId="{291F371C-CE6A-4AB5-AFCA-0F3300CB9C19}">
      <dgm:prSet/>
      <dgm:spPr/>
      <dgm:t>
        <a:bodyPr/>
        <a:lstStyle/>
        <a:p>
          <a:endParaRPr lang="ru-RU"/>
        </a:p>
      </dgm:t>
    </dgm:pt>
    <dgm:pt modelId="{447CDA89-9E53-41A5-B026-4589CA736965}" type="sibTrans" cxnId="{291F371C-CE6A-4AB5-AFCA-0F3300CB9C19}">
      <dgm:prSet/>
      <dgm:spPr/>
      <dgm:t>
        <a:bodyPr/>
        <a:lstStyle/>
        <a:p>
          <a:endParaRPr lang="ru-RU"/>
        </a:p>
      </dgm:t>
    </dgm:pt>
    <dgm:pt modelId="{3F09D758-452C-41B6-AB36-4468C4D5F729}">
      <dgm:prSet phldrT="[Текст]" phldr="1"/>
      <dgm:spPr>
        <a:solidFill>
          <a:srgbClr val="0070C0"/>
        </a:solidFill>
      </dgm:spPr>
      <dgm:t>
        <a:bodyPr/>
        <a:lstStyle/>
        <a:p>
          <a:endParaRPr lang="ru-RU" dirty="0"/>
        </a:p>
      </dgm:t>
    </dgm:pt>
    <dgm:pt modelId="{943B48C0-7217-4EAF-8DB1-49836CA97B25}" type="parTrans" cxnId="{6199DE63-02CE-4725-A772-0D660D5F7698}">
      <dgm:prSet/>
      <dgm:spPr/>
      <dgm:t>
        <a:bodyPr/>
        <a:lstStyle/>
        <a:p>
          <a:endParaRPr lang="ru-RU"/>
        </a:p>
      </dgm:t>
    </dgm:pt>
    <dgm:pt modelId="{7CE0FCF3-953D-4A8E-8628-47321B558F73}" type="sibTrans" cxnId="{6199DE63-02CE-4725-A772-0D660D5F7698}">
      <dgm:prSet/>
      <dgm:spPr/>
      <dgm:t>
        <a:bodyPr/>
        <a:lstStyle/>
        <a:p>
          <a:endParaRPr lang="ru-RU"/>
        </a:p>
      </dgm:t>
    </dgm:pt>
    <dgm:pt modelId="{A4329C86-4D0A-4E60-B76F-BA10B8AAA0BE}">
      <dgm:prSet phldrT="[Текст]" phldr="1"/>
      <dgm:spPr>
        <a:solidFill>
          <a:srgbClr val="00B050"/>
        </a:solidFill>
      </dgm:spPr>
      <dgm:t>
        <a:bodyPr/>
        <a:lstStyle/>
        <a:p>
          <a:endParaRPr lang="ru-RU" dirty="0"/>
        </a:p>
      </dgm:t>
    </dgm:pt>
    <dgm:pt modelId="{4276451A-424C-49EB-8F32-E88278123EB1}" type="parTrans" cxnId="{6304185C-477B-4A19-B220-2AAFAA18C4A1}">
      <dgm:prSet/>
      <dgm:spPr/>
      <dgm:t>
        <a:bodyPr/>
        <a:lstStyle/>
        <a:p>
          <a:endParaRPr lang="ru-RU"/>
        </a:p>
      </dgm:t>
    </dgm:pt>
    <dgm:pt modelId="{F3C91308-4F09-4A20-83E2-EA59C9FB1693}" type="sibTrans" cxnId="{6304185C-477B-4A19-B220-2AAFAA18C4A1}">
      <dgm:prSet/>
      <dgm:spPr/>
      <dgm:t>
        <a:bodyPr/>
        <a:lstStyle/>
        <a:p>
          <a:endParaRPr lang="ru-RU"/>
        </a:p>
      </dgm:t>
    </dgm:pt>
    <dgm:pt modelId="{62E8064E-D679-4980-89A5-FCA26548A1D6}" type="pres">
      <dgm:prSet presAssocID="{D958C504-93E1-4F53-A8FA-1F055FF68EC1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11EFA5-A35B-41B6-897E-746033A444C8}" type="pres">
      <dgm:prSet presAssocID="{D958C504-93E1-4F53-A8FA-1F055FF68EC1}" presName="comp1" presStyleCnt="0"/>
      <dgm:spPr/>
    </dgm:pt>
    <dgm:pt modelId="{C58DB4E9-F5E8-43AB-B23D-FC595329C3E9}" type="pres">
      <dgm:prSet presAssocID="{D958C504-93E1-4F53-A8FA-1F055FF68EC1}" presName="circle1" presStyleLbl="node1" presStyleIdx="0" presStyleCnt="3" custLinFactNeighborX="2387" custLinFactNeighborY="4297"/>
      <dgm:spPr/>
      <dgm:t>
        <a:bodyPr/>
        <a:lstStyle/>
        <a:p>
          <a:endParaRPr lang="ru-RU"/>
        </a:p>
      </dgm:t>
    </dgm:pt>
    <dgm:pt modelId="{7A28CD98-DA11-4F42-B701-960370D06270}" type="pres">
      <dgm:prSet presAssocID="{D958C504-93E1-4F53-A8FA-1F055FF68EC1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BE6A0F-9840-4B2D-A8C7-39DAD8CFA7A9}" type="pres">
      <dgm:prSet presAssocID="{D958C504-93E1-4F53-A8FA-1F055FF68EC1}" presName="comp2" presStyleCnt="0"/>
      <dgm:spPr/>
    </dgm:pt>
    <dgm:pt modelId="{3E3FC5A7-1E0E-47C8-948B-45E750532BF3}" type="pres">
      <dgm:prSet presAssocID="{D958C504-93E1-4F53-A8FA-1F055FF68EC1}" presName="circle2" presStyleLbl="node1" presStyleIdx="1" presStyleCnt="3"/>
      <dgm:spPr/>
      <dgm:t>
        <a:bodyPr/>
        <a:lstStyle/>
        <a:p>
          <a:endParaRPr lang="ru-RU"/>
        </a:p>
      </dgm:t>
    </dgm:pt>
    <dgm:pt modelId="{8CF4CC18-D205-4AD4-9F4A-A5C9E9D41C7C}" type="pres">
      <dgm:prSet presAssocID="{D958C504-93E1-4F53-A8FA-1F055FF68EC1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AC49B1-37D7-4D4A-871A-DFC2339435CE}" type="pres">
      <dgm:prSet presAssocID="{D958C504-93E1-4F53-A8FA-1F055FF68EC1}" presName="comp3" presStyleCnt="0"/>
      <dgm:spPr/>
    </dgm:pt>
    <dgm:pt modelId="{41105163-7414-4AA1-A9CD-5A1D8A643D19}" type="pres">
      <dgm:prSet presAssocID="{D958C504-93E1-4F53-A8FA-1F055FF68EC1}" presName="circle3" presStyleLbl="node1" presStyleIdx="2" presStyleCnt="3"/>
      <dgm:spPr/>
      <dgm:t>
        <a:bodyPr/>
        <a:lstStyle/>
        <a:p>
          <a:endParaRPr lang="ru-RU"/>
        </a:p>
      </dgm:t>
    </dgm:pt>
    <dgm:pt modelId="{14916B32-70FB-4F0F-A75F-4809BB5A5BB0}" type="pres">
      <dgm:prSet presAssocID="{D958C504-93E1-4F53-A8FA-1F055FF68EC1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BF656D-74D7-43E7-875D-1D5B23DE521E}" type="presOf" srcId="{AA1939AC-1D7A-4E7E-AACB-D20B614E1591}" destId="{C58DB4E9-F5E8-43AB-B23D-FC595329C3E9}" srcOrd="0" destOrd="0" presId="urn:microsoft.com/office/officeart/2005/8/layout/venn2"/>
    <dgm:cxn modelId="{6199DE63-02CE-4725-A772-0D660D5F7698}" srcId="{D958C504-93E1-4F53-A8FA-1F055FF68EC1}" destId="{3F09D758-452C-41B6-AB36-4468C4D5F729}" srcOrd="1" destOrd="0" parTransId="{943B48C0-7217-4EAF-8DB1-49836CA97B25}" sibTransId="{7CE0FCF3-953D-4A8E-8628-47321B558F73}"/>
    <dgm:cxn modelId="{25D5A41A-B9A7-4A58-BBDC-3FC37BB16EAB}" type="presOf" srcId="{3F09D758-452C-41B6-AB36-4468C4D5F729}" destId="{8CF4CC18-D205-4AD4-9F4A-A5C9E9D41C7C}" srcOrd="1" destOrd="0" presId="urn:microsoft.com/office/officeart/2005/8/layout/venn2"/>
    <dgm:cxn modelId="{DB7DCFDC-5D42-4671-845E-4201B7175269}" type="presOf" srcId="{3F09D758-452C-41B6-AB36-4468C4D5F729}" destId="{3E3FC5A7-1E0E-47C8-948B-45E750532BF3}" srcOrd="0" destOrd="0" presId="urn:microsoft.com/office/officeart/2005/8/layout/venn2"/>
    <dgm:cxn modelId="{291F371C-CE6A-4AB5-AFCA-0F3300CB9C19}" srcId="{D958C504-93E1-4F53-A8FA-1F055FF68EC1}" destId="{AA1939AC-1D7A-4E7E-AACB-D20B614E1591}" srcOrd="0" destOrd="0" parTransId="{1BFC192C-810E-4D54-9E6B-D1E35C453833}" sibTransId="{447CDA89-9E53-41A5-B026-4589CA736965}"/>
    <dgm:cxn modelId="{2A238212-4203-4426-AD2D-18421D62B862}" type="presOf" srcId="{A4329C86-4D0A-4E60-B76F-BA10B8AAA0BE}" destId="{41105163-7414-4AA1-A9CD-5A1D8A643D19}" srcOrd="0" destOrd="0" presId="urn:microsoft.com/office/officeart/2005/8/layout/venn2"/>
    <dgm:cxn modelId="{D3395C9B-EB56-4709-ACB6-3FEF2FA42AE4}" type="presOf" srcId="{D958C504-93E1-4F53-A8FA-1F055FF68EC1}" destId="{62E8064E-D679-4980-89A5-FCA26548A1D6}" srcOrd="0" destOrd="0" presId="urn:microsoft.com/office/officeart/2005/8/layout/venn2"/>
    <dgm:cxn modelId="{1AE13256-DF30-4F81-9C0C-0094B9FE0F0F}" type="presOf" srcId="{A4329C86-4D0A-4E60-B76F-BA10B8AAA0BE}" destId="{14916B32-70FB-4F0F-A75F-4809BB5A5BB0}" srcOrd="1" destOrd="0" presId="urn:microsoft.com/office/officeart/2005/8/layout/venn2"/>
    <dgm:cxn modelId="{26D332A5-B6EB-4909-AE2F-4E6618820EED}" type="presOf" srcId="{AA1939AC-1D7A-4E7E-AACB-D20B614E1591}" destId="{7A28CD98-DA11-4F42-B701-960370D06270}" srcOrd="1" destOrd="0" presId="urn:microsoft.com/office/officeart/2005/8/layout/venn2"/>
    <dgm:cxn modelId="{6304185C-477B-4A19-B220-2AAFAA18C4A1}" srcId="{D958C504-93E1-4F53-A8FA-1F055FF68EC1}" destId="{A4329C86-4D0A-4E60-B76F-BA10B8AAA0BE}" srcOrd="2" destOrd="0" parTransId="{4276451A-424C-49EB-8F32-E88278123EB1}" sibTransId="{F3C91308-4F09-4A20-83E2-EA59C9FB1693}"/>
    <dgm:cxn modelId="{24E73A16-34CD-4E40-925C-7EB358A1DAF9}" type="presParOf" srcId="{62E8064E-D679-4980-89A5-FCA26548A1D6}" destId="{2D11EFA5-A35B-41B6-897E-746033A444C8}" srcOrd="0" destOrd="0" presId="urn:microsoft.com/office/officeart/2005/8/layout/venn2"/>
    <dgm:cxn modelId="{95DD7727-9355-4D51-A3EA-A57FA7B0269F}" type="presParOf" srcId="{2D11EFA5-A35B-41B6-897E-746033A444C8}" destId="{C58DB4E9-F5E8-43AB-B23D-FC595329C3E9}" srcOrd="0" destOrd="0" presId="urn:microsoft.com/office/officeart/2005/8/layout/venn2"/>
    <dgm:cxn modelId="{EB998F6D-E718-420F-B4F1-5F8C62039516}" type="presParOf" srcId="{2D11EFA5-A35B-41B6-897E-746033A444C8}" destId="{7A28CD98-DA11-4F42-B701-960370D06270}" srcOrd="1" destOrd="0" presId="urn:microsoft.com/office/officeart/2005/8/layout/venn2"/>
    <dgm:cxn modelId="{E84339BC-BCF2-45D7-8BCF-E2B4406B0193}" type="presParOf" srcId="{62E8064E-D679-4980-89A5-FCA26548A1D6}" destId="{FCBE6A0F-9840-4B2D-A8C7-39DAD8CFA7A9}" srcOrd="1" destOrd="0" presId="urn:microsoft.com/office/officeart/2005/8/layout/venn2"/>
    <dgm:cxn modelId="{76CC2A76-73E5-4884-AACB-0604BF8950A0}" type="presParOf" srcId="{FCBE6A0F-9840-4B2D-A8C7-39DAD8CFA7A9}" destId="{3E3FC5A7-1E0E-47C8-948B-45E750532BF3}" srcOrd="0" destOrd="0" presId="urn:microsoft.com/office/officeart/2005/8/layout/venn2"/>
    <dgm:cxn modelId="{6CDD12C9-A5AE-4160-8BAA-351EBF1B5D80}" type="presParOf" srcId="{FCBE6A0F-9840-4B2D-A8C7-39DAD8CFA7A9}" destId="{8CF4CC18-D205-4AD4-9F4A-A5C9E9D41C7C}" srcOrd="1" destOrd="0" presId="urn:microsoft.com/office/officeart/2005/8/layout/venn2"/>
    <dgm:cxn modelId="{36C2CF7C-88F4-4449-85ED-063F04220F8C}" type="presParOf" srcId="{62E8064E-D679-4980-89A5-FCA26548A1D6}" destId="{1BAC49B1-37D7-4D4A-871A-DFC2339435CE}" srcOrd="2" destOrd="0" presId="urn:microsoft.com/office/officeart/2005/8/layout/venn2"/>
    <dgm:cxn modelId="{931F5BD1-A7AA-43B3-8F26-D1F96D798707}" type="presParOf" srcId="{1BAC49B1-37D7-4D4A-871A-DFC2339435CE}" destId="{41105163-7414-4AA1-A9CD-5A1D8A643D19}" srcOrd="0" destOrd="0" presId="urn:microsoft.com/office/officeart/2005/8/layout/venn2"/>
    <dgm:cxn modelId="{B5B789BE-E1E4-4053-9FCA-E4CA799F230D}" type="presParOf" srcId="{1BAC49B1-37D7-4D4A-871A-DFC2339435CE}" destId="{14916B32-70FB-4F0F-A75F-4809BB5A5BB0}" srcOrd="1" destOrd="0" presId="urn:microsoft.com/office/officeart/2005/8/layout/ven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FABF8-B98F-4A47-8005-9A76D62C58F7}" type="datetimeFigureOut">
              <a:rPr lang="ru-RU" smtClean="0"/>
              <a:pPr/>
              <a:t>14.10.2009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20711-E3AE-4D84-BA45-1938DACCC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20711-E3AE-4D84-BA45-1938DACCC4B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ED04127-041F-4EED-A26E-FEE90A5782F5}" type="datetimeFigureOut">
              <a:rPr lang="ru-RU" smtClean="0"/>
              <a:pPr/>
              <a:t>14.10.2009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ADC7FA3-08FD-4A4C-BF1E-259C4FE46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4127-041F-4EED-A26E-FEE90A5782F5}" type="datetimeFigureOut">
              <a:rPr lang="ru-RU" smtClean="0"/>
              <a:pPr/>
              <a:t>14.10.2009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C7FA3-08FD-4A4C-BF1E-259C4FE46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4127-041F-4EED-A26E-FEE90A5782F5}" type="datetimeFigureOut">
              <a:rPr lang="ru-RU" smtClean="0"/>
              <a:pPr/>
              <a:t>14.10.2009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C7FA3-08FD-4A4C-BF1E-259C4FE46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D04127-041F-4EED-A26E-FEE90A5782F5}" type="datetimeFigureOut">
              <a:rPr lang="ru-RU" smtClean="0"/>
              <a:pPr/>
              <a:t>14.10.2009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ADC7FA3-08FD-4A4C-BF1E-259C4FE463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ED04127-041F-4EED-A26E-FEE90A5782F5}" type="datetimeFigureOut">
              <a:rPr lang="ru-RU" smtClean="0"/>
              <a:pPr/>
              <a:t>14.10.2009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ADC7FA3-08FD-4A4C-BF1E-259C4FE46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4127-041F-4EED-A26E-FEE90A5782F5}" type="datetimeFigureOut">
              <a:rPr lang="ru-RU" smtClean="0"/>
              <a:pPr/>
              <a:t>14.10.2009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C7FA3-08FD-4A4C-BF1E-259C4FE463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4127-041F-4EED-A26E-FEE90A5782F5}" type="datetimeFigureOut">
              <a:rPr lang="ru-RU" smtClean="0"/>
              <a:pPr/>
              <a:t>14.10.2009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C7FA3-08FD-4A4C-BF1E-259C4FE463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D04127-041F-4EED-A26E-FEE90A5782F5}" type="datetimeFigureOut">
              <a:rPr lang="ru-RU" smtClean="0"/>
              <a:pPr/>
              <a:t>14.10.2009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ADC7FA3-08FD-4A4C-BF1E-259C4FE463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4127-041F-4EED-A26E-FEE90A5782F5}" type="datetimeFigureOut">
              <a:rPr lang="ru-RU" smtClean="0"/>
              <a:pPr/>
              <a:t>14.10.2009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C7FA3-08FD-4A4C-BF1E-259C4FE46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D04127-041F-4EED-A26E-FEE90A5782F5}" type="datetimeFigureOut">
              <a:rPr lang="ru-RU" smtClean="0"/>
              <a:pPr/>
              <a:t>14.10.2009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ADC7FA3-08FD-4A4C-BF1E-259C4FE463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D04127-041F-4EED-A26E-FEE90A5782F5}" type="datetimeFigureOut">
              <a:rPr lang="ru-RU" smtClean="0"/>
              <a:pPr/>
              <a:t>14.10.2009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ADC7FA3-08FD-4A4C-BF1E-259C4FE463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ED04127-041F-4EED-A26E-FEE90A5782F5}" type="datetimeFigureOut">
              <a:rPr lang="ru-RU" smtClean="0"/>
              <a:pPr/>
              <a:t>14.10.2009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ADC7FA3-08FD-4A4C-BF1E-259C4FE46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openxmlformats.org/officeDocument/2006/relationships/diagramData" Target="../diagrams/data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rgbClr val="66008F">
                <a:alpha val="74000"/>
              </a:srgbClr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772400" cy="3214710"/>
          </a:xfrm>
        </p:spPr>
        <p:txBody>
          <a:bodyPr>
            <a:normAutofit fontScale="90000"/>
          </a:bodyPr>
          <a:lstStyle/>
          <a:p>
            <a:r>
              <a:rPr lang="ru-RU" sz="4800" dirty="0" smtClean="0"/>
              <a:t>Цвет – основа живописи.</a:t>
            </a:r>
            <a:br>
              <a:rPr lang="ru-RU" sz="4800" dirty="0" smtClean="0"/>
            </a:br>
            <a:r>
              <a:rPr lang="ru-RU" sz="4800" dirty="0" smtClean="0"/>
              <a:t>Выполнение цветового круга «Цветик - </a:t>
            </a:r>
            <a:r>
              <a:rPr lang="ru-RU" sz="4800" dirty="0" err="1" smtClean="0"/>
              <a:t>семицветик</a:t>
            </a:r>
            <a:r>
              <a:rPr lang="ru-RU" sz="4800" dirty="0" smtClean="0"/>
              <a:t>»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Учитель  ИЗО Дороднова В.П.</a:t>
            </a:r>
          </a:p>
          <a:p>
            <a:r>
              <a:rPr lang="ru-RU" sz="2000" dirty="0" smtClean="0"/>
              <a:t>МОУ СОШ №11 с. Золотое</a:t>
            </a:r>
            <a:endParaRPr lang="ru-RU" sz="20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00175"/>
            <a:ext cx="7643866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000100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Задания для детей</a:t>
            </a:r>
            <a:endParaRPr lang="ru-RU" sz="3600" b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3"/>
            <a:ext cx="1571636" cy="1643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00035" y="928670"/>
            <a:ext cx="13573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Печаль</a:t>
            </a:r>
            <a:endParaRPr lang="ru-RU" sz="2400" dirty="0"/>
          </a:p>
        </p:txBody>
      </p:sp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1571612"/>
            <a:ext cx="150019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571736" y="928671"/>
            <a:ext cx="1428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Радость</a:t>
            </a:r>
            <a:endParaRPr lang="ru-RU" sz="2400" dirty="0"/>
          </a:p>
        </p:txBody>
      </p:sp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5" y="4214818"/>
            <a:ext cx="235745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214414" y="3571877"/>
            <a:ext cx="1285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Холод</a:t>
            </a:r>
            <a:r>
              <a:rPr lang="ru-RU" sz="2400" dirty="0" smtClean="0"/>
              <a:t>	</a:t>
            </a:r>
            <a:endParaRPr lang="ru-RU" sz="2400" dirty="0"/>
          </a:p>
        </p:txBody>
      </p:sp>
      <p:pic>
        <p:nvPicPr>
          <p:cNvPr id="8" name="Рисунок 7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1571613"/>
            <a:ext cx="150019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4929190" y="928670"/>
            <a:ext cx="1071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Жара</a:t>
            </a:r>
            <a:endParaRPr lang="ru-RU" sz="2400" dirty="0"/>
          </a:p>
        </p:txBody>
      </p:sp>
      <p:pic>
        <p:nvPicPr>
          <p:cNvPr id="10" name="Рисунок 9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15140" y="1571612"/>
            <a:ext cx="15716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6858016" y="928670"/>
            <a:ext cx="16430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Тяжесть</a:t>
            </a:r>
            <a:endParaRPr lang="ru-RU" sz="2400" dirty="0"/>
          </a:p>
        </p:txBody>
      </p:sp>
      <p:pic>
        <p:nvPicPr>
          <p:cNvPr id="12" name="Рисунок 11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14942" y="4214818"/>
            <a:ext cx="228601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5643570" y="3571876"/>
            <a:ext cx="16430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Легкость</a:t>
            </a:r>
            <a:endParaRPr lang="ru-RU" sz="2400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78000">
              <a:srgbClr val="66008F">
                <a:alpha val="74000"/>
              </a:srgbClr>
            </a:gs>
            <a:gs pos="57000">
              <a:srgbClr val="66008F">
                <a:alpha val="74000"/>
              </a:srgbClr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571472" y="357166"/>
            <a:ext cx="821537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Трудно сказать, когда возникла наука о цвете. По-видимому, она возникла  в те времена, когда человек “увидел” цвет и стал пользоваться краской, когда появились названия цветов и были замечены их свойства.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2643182"/>
            <a:ext cx="81439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Именно в доисторическую эпоху вырабатываются основные понятия человека  о цвете и возникают главные традиции применения цвета  во всех видах деятельности. </a:t>
            </a:r>
            <a:r>
              <a:rPr lang="ru-RU" sz="2800" dirty="0" err="1" smtClean="0">
                <a:solidFill>
                  <a:srgbClr val="FFFF00"/>
                </a:solidFill>
              </a:rPr>
              <a:t>Мифологизм</a:t>
            </a:r>
            <a:r>
              <a:rPr lang="ru-RU" sz="2800" dirty="0" smtClean="0">
                <a:solidFill>
                  <a:srgbClr val="FFFF00"/>
                </a:solidFill>
              </a:rPr>
              <a:t> – суть отношения первобытного человека к цвету.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785786" y="428604"/>
            <a:ext cx="75724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0000"/>
                </a:solidFill>
              </a:rPr>
              <a:t>В красной краске первобытный человек узнавал кровь, огонь, тепло, солнце. Заполняя красной краской ямки в теле нарисованного бизона, он верил, что это кровь животного. Отпечатывая изображения рук  у входа в пещеру, он был убежден, что это кровавая жертва демонам. Приняв эту жертву, демон, удовлетворенный и сытый, не пойдет дальше в пещеру беспокоить людей. На этом был, возможно, основан отпугивающий эффект “красных рук”.</a:t>
            </a:r>
            <a:endParaRPr lang="ru-RU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571480"/>
            <a:ext cx="778674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Белая краска – это мифологический эквивалент дневного света, молока, семени – животворных начал; это модель воды (облака), утоляющей жажду и очищающей тело. Свет – образ блага, святости.</a:t>
            </a:r>
            <a:endParaRPr lang="ru-RU" sz="40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642918"/>
            <a:ext cx="79296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Черный цвет, в представлении первобытных людей, воспроизводил мрак, темноту ночи и могилы, распад и смерть, а стало быть, зло. 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428604"/>
            <a:ext cx="814393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Исследования в области цвета привели к таким </a:t>
            </a:r>
            <a:r>
              <a:rPr lang="ru-RU" sz="2400" dirty="0" err="1" smtClean="0"/>
              <a:t>выводм</a:t>
            </a:r>
            <a:r>
              <a:rPr lang="ru-RU" sz="2400" dirty="0" smtClean="0"/>
              <a:t>, что цвет непосредственно влияет на психику человека. Например: красный – возбуждает деятельность большинства систем, синий – успокаивает; зеленый – является оптимальным для зрения, оранжевый – для пищеварения, желтый – тонизирует, фиолетовый – угнетает. </a:t>
            </a:r>
          </a:p>
          <a:p>
            <a:r>
              <a:rPr lang="ru-RU" sz="2400" dirty="0" smtClean="0"/>
              <a:t>Символы цвета таковы: красный – смелость, торжественность, неустрашимость, синий (</a:t>
            </a:r>
            <a:r>
              <a:rPr lang="ru-RU" sz="2400" dirty="0" err="1" smtClean="0"/>
              <a:t>голубой</a:t>
            </a:r>
            <a:r>
              <a:rPr lang="ru-RU" sz="2400" dirty="0" smtClean="0"/>
              <a:t>) - возвышенность, воздушность, величавость; зеленый – изобилие, молодость, надежда; фиолетовый – ум, истина, интеллект; желтый (золото) – богатство; белый (серебро) – чистота, невинность; черный – мудрость. </a:t>
            </a:r>
            <a:endParaRPr lang="ru-RU" sz="24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5"/>
            <a:ext cx="84296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 </a:t>
            </a:r>
            <a:r>
              <a:rPr lang="ru-RU" sz="2000" dirty="0" smtClean="0"/>
              <a:t>Красный, желтый и синий считаются основными, или первичными цветами – это чистые цвета, которые невозможно получить путем смешения никаких других. Три оставшихся цвета – оранжевый, зеленый и фиолетовый – называют вторичными цветами, потому что они образуются равномерным смешением двух основных цветов. </a:t>
            </a:r>
            <a:endParaRPr lang="ru-RU" sz="20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-357222" y="2285992"/>
          <a:ext cx="550072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/>
        </p:nvGraphicFramePr>
        <p:xfrm>
          <a:off x="3929058" y="2285992"/>
          <a:ext cx="5214942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цвета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2"/>
          </p:nvPr>
        </p:nvGraphicFramePr>
        <p:xfrm>
          <a:off x="457200" y="2362200"/>
          <a:ext cx="36576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sz="quarter" idx="4"/>
          </p:nvPr>
        </p:nvGraphicFramePr>
        <p:xfrm>
          <a:off x="4371975" y="2362200"/>
          <a:ext cx="36576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8" name="Текст 7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Теплые - зрительно приближают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/>
              <a:t>Холодные – зрительно отодвигают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85853" y="214290"/>
            <a:ext cx="72152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Выполнение цветового круга “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Цветик-семицветик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”.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6181504"/>
            <a:ext cx="86439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«Каждый </a:t>
            </a:r>
            <a:r>
              <a:rPr lang="ru-RU" sz="2400" b="1" i="1" dirty="0" smtClean="0"/>
              <a:t>Охотник Желает Знать Где Сидит </a:t>
            </a:r>
            <a:r>
              <a:rPr lang="ru-RU" sz="2400" b="1" i="1" dirty="0" smtClean="0"/>
              <a:t>Фазан»</a:t>
            </a:r>
            <a:endParaRPr lang="ru-RU" sz="2400" b="1" i="1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785794"/>
            <a:ext cx="4286280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2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339</TotalTime>
  <Words>418</Words>
  <Application>Microsoft Office PowerPoint</Application>
  <PresentationFormat>Экран (4:3)</PresentationFormat>
  <Paragraphs>24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Цвет – основа живописи. Выполнение цветового круга «Цветик - семицветик»</vt:lpstr>
      <vt:lpstr>Слайд 2</vt:lpstr>
      <vt:lpstr>Слайд 3</vt:lpstr>
      <vt:lpstr>Слайд 4</vt:lpstr>
      <vt:lpstr>Слайд 5</vt:lpstr>
      <vt:lpstr>Слайд 6</vt:lpstr>
      <vt:lpstr>Слайд 7</vt:lpstr>
      <vt:lpstr>цвета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Цвет – основа живописи. Выполнение цветового круга «Цветик - семицветик»</dc:title>
  <dc:creator>Валюша</dc:creator>
  <cp:lastModifiedBy>Валюша</cp:lastModifiedBy>
  <cp:revision>39</cp:revision>
  <dcterms:created xsi:type="dcterms:W3CDTF">2009-10-08T16:31:25Z</dcterms:created>
  <dcterms:modified xsi:type="dcterms:W3CDTF">2009-10-14T16:53:46Z</dcterms:modified>
</cp:coreProperties>
</file>