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Фигура человека в движении.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38400"/>
            <a:ext cx="8686800" cy="3641725"/>
          </a:xfrm>
        </p:spPr>
        <p:txBody>
          <a:bodyPr/>
          <a:lstStyle/>
          <a:p>
            <a:pPr algn="ctr"/>
            <a:r>
              <a:rPr lang="ru-RU" u="sng" dirty="0" smtClean="0"/>
              <a:t>Цели и задачи урока</a:t>
            </a:r>
            <a:r>
              <a:rPr lang="ru-RU" dirty="0" smtClean="0"/>
              <a:t>: закрепить знания о пропорции человека; совершенствовать умения и навыка в изображении фигуры человека с соблюдением анатомии тела; развить зрительную память, наблюдательность.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2133600" cy="1222375"/>
          </a:xfrm>
        </p:spPr>
        <p:txBody>
          <a:bodyPr/>
          <a:lstStyle/>
          <a:p>
            <a:r>
              <a:rPr lang="ru-RU" dirty="0" smtClean="0"/>
              <a:t>МОДУЛЬ 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7200"/>
            <a:ext cx="5486400" cy="9144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э</a:t>
            </a:r>
            <a:r>
              <a:rPr lang="ru-RU" sz="3200" dirty="0" smtClean="0"/>
              <a:t>то единица меры, размер, величина (голова).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4571233" cy="526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Подвижные места на фигуре человека.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85758"/>
            <a:ext cx="3200400" cy="31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6019800" y="20574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6172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6096000" y="42672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6096000" y="47244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67000" y="32766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286000" y="36576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71800" y="25908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27548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1933575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4157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Спорт-движение, движение-жизнь.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39842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429000"/>
            <a:ext cx="2762250" cy="27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870325"/>
          </a:xfrm>
        </p:spPr>
        <p:txBody>
          <a:bodyPr/>
          <a:lstStyle/>
          <a:p>
            <a:r>
              <a:rPr lang="ru-RU" dirty="0" smtClean="0"/>
              <a:t>Изображение человека в движении. Спорт.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67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Фигура человека в движении.</vt:lpstr>
      <vt:lpstr>МОДУЛЬ - </vt:lpstr>
      <vt:lpstr>Подвижные места на фигуре человека.</vt:lpstr>
      <vt:lpstr>Слайд 4</vt:lpstr>
      <vt:lpstr>Спорт-движение, движение-жизнь.</vt:lpstr>
      <vt:lpstr>Практическая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Фигура человека в движении.</dc:title>
  <cp:lastModifiedBy>User</cp:lastModifiedBy>
  <cp:revision>9</cp:revision>
  <dcterms:modified xsi:type="dcterms:W3CDTF">2012-12-20T05:58:20Z</dcterms:modified>
</cp:coreProperties>
</file>