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86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2" y="107504"/>
            <a:ext cx="2013531" cy="2356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7040" y="58111"/>
            <a:ext cx="4725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+mj-lt"/>
              </a:rPr>
              <a:t>СП МБОУ «</a:t>
            </a:r>
            <a:r>
              <a:rPr lang="ru-RU" sz="2000" dirty="0" err="1" smtClean="0">
                <a:latin typeface="+mj-lt"/>
              </a:rPr>
              <a:t>Киземская</a:t>
            </a:r>
            <a:r>
              <a:rPr lang="ru-RU" sz="2000" dirty="0" smtClean="0">
                <a:latin typeface="+mj-lt"/>
              </a:rPr>
              <a:t> средняя  общеобразовательная школа»</a:t>
            </a:r>
            <a:endParaRPr lang="ru-RU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7464" y="640589"/>
            <a:ext cx="4875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</a:rPr>
              <a:t>Дубовая Екатерина </a:t>
            </a:r>
            <a:r>
              <a:rPr lang="ru-RU" sz="2800" dirty="0" err="1">
                <a:latin typeface="+mj-lt"/>
              </a:rPr>
              <a:t>Ярославовна</a:t>
            </a:r>
            <a:endParaRPr lang="ru-RU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7464" y="1565953"/>
            <a:ext cx="491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+mj-lt"/>
              </a:rPr>
              <a:t>Учитель-логопед первой квалификационной категории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42954" y="8313003"/>
            <a:ext cx="26739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 err="1" smtClean="0">
                <a:latin typeface="+mj-lt"/>
              </a:rPr>
              <a:t>Адрес:Архангельская</a:t>
            </a:r>
            <a:r>
              <a:rPr lang="ru-RU" sz="1200" dirty="0" smtClean="0">
                <a:latin typeface="+mj-lt"/>
              </a:rPr>
              <a:t> область,</a:t>
            </a:r>
          </a:p>
          <a:p>
            <a:pPr>
              <a:spcBef>
                <a:spcPct val="50000"/>
              </a:spcBef>
            </a:pPr>
            <a:r>
              <a:rPr lang="ru-RU" sz="1200" dirty="0" err="1" smtClean="0">
                <a:latin typeface="+mj-lt"/>
              </a:rPr>
              <a:t>Устьянский</a:t>
            </a:r>
            <a:r>
              <a:rPr lang="ru-RU" sz="1200" dirty="0" smtClean="0">
                <a:latin typeface="+mj-lt"/>
              </a:rPr>
              <a:t> район</a:t>
            </a:r>
          </a:p>
          <a:p>
            <a:pPr>
              <a:spcBef>
                <a:spcPct val="50000"/>
              </a:spcBef>
            </a:pPr>
            <a:r>
              <a:rPr lang="ru-RU" sz="1200" dirty="0" smtClean="0">
                <a:latin typeface="+mj-lt"/>
              </a:rPr>
              <a:t>п. </a:t>
            </a:r>
            <a:r>
              <a:rPr lang="ru-RU" sz="1200" dirty="0" err="1" smtClean="0">
                <a:latin typeface="+mj-lt"/>
              </a:rPr>
              <a:t>Кизема,ул</a:t>
            </a:r>
            <a:r>
              <a:rPr lang="ru-RU" sz="1200" dirty="0" smtClean="0">
                <a:latin typeface="+mj-lt"/>
              </a:rPr>
              <a:t>. Некрасова д.2</a:t>
            </a:r>
            <a:endParaRPr lang="ru-RU" sz="1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3448" y="7935436"/>
            <a:ext cx="45374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Приоритетные направления:</a:t>
            </a:r>
          </a:p>
          <a:p>
            <a:r>
              <a:rPr lang="ru-RU" sz="1400" b="1" dirty="0"/>
              <a:t>к</a:t>
            </a:r>
            <a:r>
              <a:rPr lang="ru-RU" sz="1400" b="1" dirty="0" smtClean="0"/>
              <a:t>оррекционно</a:t>
            </a:r>
            <a:r>
              <a:rPr lang="ru-RU" sz="1400" b="1" dirty="0" smtClean="0"/>
              <a:t>-речевое,</a:t>
            </a:r>
            <a:endParaRPr lang="ru-RU" sz="1400" b="1" dirty="0" smtClean="0"/>
          </a:p>
          <a:p>
            <a:r>
              <a:rPr lang="ru-RU" sz="1400" b="1" dirty="0"/>
              <a:t>п</a:t>
            </a:r>
            <a:r>
              <a:rPr lang="ru-RU" sz="1400" b="1" dirty="0" smtClean="0"/>
              <a:t>ознавательное,</a:t>
            </a:r>
          </a:p>
          <a:p>
            <a:r>
              <a:rPr lang="ru-RU" sz="1400" b="1" dirty="0"/>
              <a:t>о</a:t>
            </a:r>
            <a:r>
              <a:rPr lang="ru-RU" sz="1400" b="1" dirty="0" smtClean="0"/>
              <a:t>храна </a:t>
            </a:r>
            <a:r>
              <a:rPr lang="ru-RU" sz="1400" b="1" dirty="0" smtClean="0"/>
              <a:t>здоровья </a:t>
            </a:r>
          </a:p>
          <a:p>
            <a:r>
              <a:rPr lang="ru-RU" sz="1400" b="1" dirty="0" smtClean="0"/>
              <a:t>и жизни детей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5374906"/>
            <a:ext cx="3391959" cy="251984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99792"/>
            <a:ext cx="3429000" cy="255958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645024" y="2920388"/>
            <a:ext cx="36057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Девиз: «Здоровым и грамотным должен быть каждый!»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72" y="5374906"/>
            <a:ext cx="3433672" cy="251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62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48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6</cp:revision>
  <dcterms:modified xsi:type="dcterms:W3CDTF">2012-11-21T17:43:17Z</dcterms:modified>
</cp:coreProperties>
</file>