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1" r:id="rId4"/>
    <p:sldId id="274" r:id="rId5"/>
    <p:sldId id="273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805488"/>
            <a:ext cx="8229600" cy="868362"/>
          </a:xfrm>
        </p:spPr>
        <p:txBody>
          <a:bodyPr/>
          <a:lstStyle/>
          <a:p>
            <a:r>
              <a:rPr lang="ru-RU" sz="3600">
                <a:solidFill>
                  <a:srgbClr val="FF3399"/>
                </a:solidFill>
              </a:rPr>
              <a:t>ЗИМА</a:t>
            </a:r>
          </a:p>
        </p:txBody>
      </p:sp>
      <p:pic>
        <p:nvPicPr>
          <p:cNvPr id="45060" name="Picture 4" descr="P0107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358188" cy="55070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ПР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пр</a:t>
            </a:r>
          </a:p>
        </p:txBody>
      </p:sp>
      <p:pic>
        <p:nvPicPr>
          <p:cNvPr id="90116" name="Picture 4" descr="v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357688" y="4929188"/>
            <a:ext cx="43926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Пусть снег вокруг искрится</a:t>
            </a:r>
          </a:p>
          <a:p>
            <a:r>
              <a:rPr lang="ru-RU" sz="2400" b="1">
                <a:solidFill>
                  <a:srgbClr val="002060"/>
                </a:solidFill>
              </a:rPr>
              <a:t>И зимний ветер злится –</a:t>
            </a:r>
          </a:p>
          <a:p>
            <a:r>
              <a:rPr lang="ru-RU" sz="2400" b="1">
                <a:solidFill>
                  <a:srgbClr val="002060"/>
                </a:solidFill>
              </a:rPr>
              <a:t>Поёт не уставая</a:t>
            </a:r>
          </a:p>
          <a:p>
            <a:r>
              <a:rPr lang="ru-RU" sz="2400" b="1">
                <a:solidFill>
                  <a:srgbClr val="002060"/>
                </a:solidFill>
              </a:rPr>
              <a:t>Синица расписная.</a:t>
            </a:r>
          </a:p>
        </p:txBody>
      </p:sp>
      <p:pic>
        <p:nvPicPr>
          <p:cNvPr id="38914" name="Picture 2" descr="D:\звери\синица.jpg"/>
          <p:cNvPicPr>
            <a:picLocks noChangeAspect="1" noChangeArrowheads="1"/>
          </p:cNvPicPr>
          <p:nvPr/>
        </p:nvPicPr>
        <p:blipFill>
          <a:blip r:embed="rId2" cstate="print"/>
          <a:srcRect l="11786" t="19373"/>
          <a:stretch>
            <a:fillRect/>
          </a:stretch>
        </p:blipFill>
        <p:spPr bwMode="auto">
          <a:xfrm>
            <a:off x="928662" y="714356"/>
            <a:ext cx="5881682" cy="4162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2" name="Picture 3" descr="D:\клипарты\си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572000"/>
            <a:ext cx="3206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:\стрелки\ar4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5715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143500" y="5000625"/>
            <a:ext cx="3703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Алой кисточкой заря</a:t>
            </a:r>
          </a:p>
          <a:p>
            <a:r>
              <a:rPr lang="ru-RU" sz="2400" b="1">
                <a:solidFill>
                  <a:srgbClr val="002060"/>
                </a:solidFill>
              </a:rPr>
              <a:t>Красит грудку снегиря,</a:t>
            </a:r>
          </a:p>
          <a:p>
            <a:r>
              <a:rPr lang="ru-RU" sz="2400" b="1">
                <a:solidFill>
                  <a:srgbClr val="002060"/>
                </a:solidFill>
              </a:rPr>
              <a:t>Чтоб в морозы и пургу</a:t>
            </a:r>
          </a:p>
          <a:p>
            <a:r>
              <a:rPr lang="ru-RU" sz="2400" b="1">
                <a:solidFill>
                  <a:srgbClr val="002060"/>
                </a:solidFill>
              </a:rPr>
              <a:t>Не замёрз он на ветру.</a:t>
            </a:r>
          </a:p>
        </p:txBody>
      </p:sp>
      <p:pic>
        <p:nvPicPr>
          <p:cNvPr id="37890" name="Picture 2" descr="D:\звери\снегирь.jpg"/>
          <p:cNvPicPr>
            <a:picLocks noChangeAspect="1" noChangeArrowheads="1"/>
          </p:cNvPicPr>
          <p:nvPr/>
        </p:nvPicPr>
        <p:blipFill>
          <a:blip r:embed="rId2" cstate="print"/>
          <a:srcRect l="26250" t="15000" b="9999"/>
          <a:stretch>
            <a:fillRect/>
          </a:stretch>
        </p:blipFill>
        <p:spPr bwMode="auto">
          <a:xfrm>
            <a:off x="357158" y="714356"/>
            <a:ext cx="402747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1" name="Picture 3" descr="D:\звери\снегирь 2.jpg"/>
          <p:cNvPicPr>
            <a:picLocks noChangeAspect="1" noChangeArrowheads="1"/>
          </p:cNvPicPr>
          <p:nvPr/>
        </p:nvPicPr>
        <p:blipFill>
          <a:blip r:embed="rId3" cstate="print"/>
          <a:srcRect l="10500" t="14075" r="11499" b="7506"/>
          <a:stretch>
            <a:fillRect/>
          </a:stretch>
        </p:blipFill>
        <p:spPr bwMode="auto">
          <a:xfrm>
            <a:off x="4857752" y="714356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9" name="Picture 4" descr="D:\клипарты\снегир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071938"/>
            <a:ext cx="34813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455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Лёд катка, по которому так приятно скользить на конь-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ках, тоже из застывшей воды.</a:t>
            </a:r>
          </a:p>
        </p:txBody>
      </p:sp>
      <p:pic>
        <p:nvPicPr>
          <p:cNvPr id="59397" name="Picture 5" descr="new_year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205038"/>
            <a:ext cx="5978525" cy="4486275"/>
          </a:xfrm>
          <a:prstGeom prst="rect">
            <a:avLst/>
          </a:prstGeom>
          <a:noFill/>
        </p:spPr>
      </p:pic>
      <p:pic>
        <p:nvPicPr>
          <p:cNvPr id="59398" name="Picture 6" descr="unti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5113338" cy="265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</p:spPr>
      </p:pic>
      <p:pic>
        <p:nvPicPr>
          <p:cNvPr id="86019" name="Picture 3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</p:spPr>
      </p:pic>
      <p:pic>
        <p:nvPicPr>
          <p:cNvPr id="86020" name="Picture 4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5724525" y="0"/>
            <a:ext cx="2895600" cy="6886575"/>
          </a:xfrm>
          <a:prstGeom prst="rect">
            <a:avLst/>
          </a:prstGeom>
          <a:noFill/>
        </p:spPr>
      </p:pic>
      <p:pic>
        <p:nvPicPr>
          <p:cNvPr id="86021" name="Picture 5" descr="more36"/>
          <p:cNvPicPr>
            <a:picLocks noChangeAspect="1" noChangeArrowheads="1"/>
          </p:cNvPicPr>
          <p:nvPr/>
        </p:nvPicPr>
        <p:blipFill>
          <a:blip r:embed="rId2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19113" y="14128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Покружилась звёздочка    Села и растаяла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 воздухе немножко,          На моей ладошке.</a:t>
            </a:r>
          </a:p>
        </p:txBody>
      </p:sp>
      <p:pic>
        <p:nvPicPr>
          <p:cNvPr id="86023" name="Picture 7" descr="sne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76475"/>
            <a:ext cx="4651375" cy="4371975"/>
          </a:xfrm>
          <a:prstGeom prst="rect">
            <a:avLst/>
          </a:prstGeom>
          <a:noFill/>
        </p:spPr>
      </p:pic>
      <p:pic>
        <p:nvPicPr>
          <p:cNvPr id="86024" name="Picture 8" descr="sneg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068638"/>
            <a:ext cx="2859087" cy="3789362"/>
          </a:xfrm>
          <a:prstGeom prst="rect">
            <a:avLst/>
          </a:prstGeom>
          <a:noFill/>
        </p:spPr>
      </p:pic>
      <p:pic>
        <p:nvPicPr>
          <p:cNvPr id="86025" name="Picture 9" descr="sneg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420938"/>
            <a:ext cx="1471612" cy="1603375"/>
          </a:xfrm>
          <a:prstGeom prst="rect">
            <a:avLst/>
          </a:prstGeom>
          <a:noFill/>
        </p:spPr>
      </p:pic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424613" y="5940425"/>
            <a:ext cx="2093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снежинка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</p:spPr>
      </p:pic>
      <p:pic>
        <p:nvPicPr>
          <p:cNvPr id="84995" name="Picture 3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</p:spPr>
      </p:pic>
      <p:pic>
        <p:nvPicPr>
          <p:cNvPr id="84996" name="Picture 4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5651500" y="0"/>
            <a:ext cx="2895600" cy="6886575"/>
          </a:xfrm>
          <a:prstGeom prst="rect">
            <a:avLst/>
          </a:prstGeom>
          <a:noFill/>
        </p:spPr>
      </p:pic>
      <p:pic>
        <p:nvPicPr>
          <p:cNvPr id="84997" name="Picture 5" descr="more36"/>
          <p:cNvPicPr>
            <a:picLocks noChangeAspect="1" noChangeArrowheads="1"/>
          </p:cNvPicPr>
          <p:nvPr/>
        </p:nvPicPr>
        <p:blipFill>
          <a:blip r:embed="rId2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476375" y="1412875"/>
            <a:ext cx="5554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Гуляю в поле, летаю на воле.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Кручу, бурчу, знать никого не хочу.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Вдоль домов пробегаю,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Сугробы наметаю.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372225" y="2420938"/>
            <a:ext cx="1641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метель</a:t>
            </a:r>
          </a:p>
        </p:txBody>
      </p:sp>
      <p:pic>
        <p:nvPicPr>
          <p:cNvPr id="85000" name="Picture 8" descr="25ijulja07_PGP_Borodki_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213100"/>
            <a:ext cx="5184775" cy="3398838"/>
          </a:xfrm>
          <a:prstGeom prst="rect">
            <a:avLst/>
          </a:prstGeom>
          <a:noFill/>
        </p:spPr>
      </p:pic>
      <p:pic>
        <p:nvPicPr>
          <p:cNvPr id="85001" name="Picture 9" descr="7123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13100"/>
            <a:ext cx="2254250" cy="334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ЗИМА</vt:lpstr>
      <vt:lpstr>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ЖУЖА</cp:lastModifiedBy>
  <cp:revision>13</cp:revision>
  <dcterms:modified xsi:type="dcterms:W3CDTF">2013-02-19T10:44:41Z</dcterms:modified>
</cp:coreProperties>
</file>