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ударники</c:v>
                </c:pt>
                <c:pt idx="1">
                  <c:v>отличники</c:v>
                </c:pt>
                <c:pt idx="3">
                  <c:v>стандартники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2</c:v>
                </c:pt>
                <c:pt idx="3">
                  <c:v>13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18C072-452E-4832-9545-4FB2A903342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D90D2-4719-49A6-B160-B100C3727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18C072-452E-4832-9545-4FB2A903342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D90D2-4719-49A6-B160-B100C3727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18C072-452E-4832-9545-4FB2A903342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D90D2-4719-49A6-B160-B100C3727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18C072-452E-4832-9545-4FB2A903342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D90D2-4719-49A6-B160-B100C3727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18C072-452E-4832-9545-4FB2A903342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D90D2-4719-49A6-B160-B100C3727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18C072-452E-4832-9545-4FB2A903342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D90D2-4719-49A6-B160-B100C3727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18C072-452E-4832-9545-4FB2A903342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D90D2-4719-49A6-B160-B100C3727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18C072-452E-4832-9545-4FB2A903342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D90D2-4719-49A6-B160-B100C3727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18C072-452E-4832-9545-4FB2A903342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D90D2-4719-49A6-B160-B100C3727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18C072-452E-4832-9545-4FB2A903342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D90D2-4719-49A6-B160-B100C3727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18C072-452E-4832-9545-4FB2A903342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D90D2-4719-49A6-B160-B100C37275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418C072-452E-4832-9545-4FB2A903342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E3D90D2-4719-49A6-B160-B100C3727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no Pro Smbd" pitchFamily="18" charset="0"/>
              </a:rPr>
              <a:t>Отчёт классного руководителя</a:t>
            </a:r>
            <a:br>
              <a:rPr lang="ru-RU" dirty="0" smtClean="0">
                <a:latin typeface="Arno Pro Smbd" pitchFamily="18" charset="0"/>
              </a:rPr>
            </a:br>
            <a:r>
              <a:rPr lang="ru-RU" dirty="0" smtClean="0">
                <a:latin typeface="Arno Pro Smbd" pitchFamily="18" charset="0"/>
              </a:rPr>
              <a:t> 8 а класса </a:t>
            </a:r>
            <a:br>
              <a:rPr lang="ru-RU" dirty="0" smtClean="0">
                <a:latin typeface="Arno Pro Smbd" pitchFamily="18" charset="0"/>
              </a:rPr>
            </a:br>
            <a:r>
              <a:rPr lang="ru-RU" dirty="0" smtClean="0">
                <a:latin typeface="Arno Pro Smbd" pitchFamily="18" charset="0"/>
              </a:rPr>
              <a:t>Герасимовой Любови Степановны</a:t>
            </a:r>
            <a:endParaRPr lang="ru-RU" dirty="0">
              <a:latin typeface="Arno Pro Smb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857628"/>
            <a:ext cx="6400800" cy="1752600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                 </a:t>
            </a:r>
            <a:r>
              <a:rPr lang="ru-RU" sz="1400" b="1" i="1" dirty="0" smtClean="0"/>
              <a:t>Истинная сущность воспитательной работы         заключается вовсе не в  разговорах с ребенком, </a:t>
            </a:r>
          </a:p>
          <a:p>
            <a:r>
              <a:rPr lang="ru-RU" sz="1400" b="1" i="1" dirty="0" smtClean="0"/>
              <a:t>не в прямом воздействии на ребенка,</a:t>
            </a:r>
          </a:p>
          <a:p>
            <a:r>
              <a:rPr lang="ru-RU" sz="1400" b="1" i="1" dirty="0" smtClean="0"/>
              <a:t>а в организации вашей семьи, вашей личной и    общественной жизни и в организации жизни  </a:t>
            </a:r>
          </a:p>
          <a:p>
            <a:r>
              <a:rPr lang="ru-RU" sz="1400" b="1" i="1" dirty="0" smtClean="0"/>
              <a:t>ребенка.                                            А.С.Макаренко</a:t>
            </a:r>
            <a:endParaRPr lang="ru-RU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Новогодние посиделки</a:t>
            </a:r>
            <a:endParaRPr lang="ru-RU" dirty="0"/>
          </a:p>
        </p:txBody>
      </p:sp>
      <p:pic>
        <p:nvPicPr>
          <p:cNvPr id="8194" name="Picture 2" descr="D:\фото\19.03.11 с фотоаппарата\DSC018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Активные участники недели русского языка</a:t>
            </a:r>
            <a:endParaRPr lang="ru-RU" dirty="0"/>
          </a:p>
        </p:txBody>
      </p:sp>
      <p:pic>
        <p:nvPicPr>
          <p:cNvPr id="1026" name="Picture 2" descr="D:\фото\19.03.11 с фотоаппарата\DSC018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428604"/>
            <a:ext cx="5857916" cy="464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Походы в кинотеатр</a:t>
            </a:r>
            <a:endParaRPr lang="ru-RU" dirty="0"/>
          </a:p>
        </p:txBody>
      </p:sp>
      <p:pic>
        <p:nvPicPr>
          <p:cNvPr id="1026" name="Picture 2" descr="H:\FOTO\7а\зима 2013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54150" y="530225"/>
            <a:ext cx="6281738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Театрализованные постановки</a:t>
            </a:r>
            <a:endParaRPr lang="ru-RU" dirty="0"/>
          </a:p>
        </p:txBody>
      </p:sp>
      <p:pic>
        <p:nvPicPr>
          <p:cNvPr id="2050" name="Picture 2" descr="H:\FOTO\DSC_16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54150" y="530225"/>
            <a:ext cx="6281738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Участие в проекте </a:t>
            </a:r>
            <a:br>
              <a:rPr lang="ru-RU" i="1" dirty="0" smtClean="0"/>
            </a:br>
            <a:r>
              <a:rPr lang="ru-RU" i="1" dirty="0" smtClean="0"/>
              <a:t> «Профессия моей мечты»</a:t>
            </a:r>
            <a:endParaRPr lang="ru-RU" dirty="0"/>
          </a:p>
        </p:txBody>
      </p:sp>
      <p:pic>
        <p:nvPicPr>
          <p:cNvPr id="3074" name="Picture 2" descr="H:\№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3327" y="530225"/>
            <a:ext cx="7483383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Участие в проекте </a:t>
            </a:r>
            <a:br>
              <a:rPr lang="ru-RU" i="1" dirty="0" smtClean="0"/>
            </a:br>
            <a:r>
              <a:rPr lang="ru-RU" i="1" dirty="0" smtClean="0"/>
              <a:t> «Профессия моей мечты»</a:t>
            </a:r>
            <a:endParaRPr lang="ru-RU" i="1" dirty="0"/>
          </a:p>
        </p:txBody>
      </p:sp>
      <p:pic>
        <p:nvPicPr>
          <p:cNvPr id="4098" name="Picture 2" descr="H:\№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9491" y="530225"/>
            <a:ext cx="7491056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достижения</a:t>
            </a:r>
            <a:endParaRPr lang="ru-RU" dirty="0"/>
          </a:p>
        </p:txBody>
      </p:sp>
      <p:pic>
        <p:nvPicPr>
          <p:cNvPr id="5122" name="Picture 2" descr="C:\Documents and Settings\Admin\Рабочий стол\FOTO\7а\IMG_44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54150" y="530225"/>
            <a:ext cx="6281738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900" dirty="0" smtClean="0"/>
              <a:t>Участники Всероссийского конкурса «Русский медвежонок».</a:t>
            </a:r>
          </a:p>
          <a:p>
            <a:r>
              <a:rPr lang="ru-RU" sz="2900" dirty="0" smtClean="0"/>
              <a:t>Участники Молодежного чемпионата по русскому языку и литературе.</a:t>
            </a:r>
          </a:p>
          <a:p>
            <a:r>
              <a:rPr lang="ru-RU" sz="2900" dirty="0" err="1" smtClean="0"/>
              <a:t>Галиулина</a:t>
            </a:r>
            <a:r>
              <a:rPr lang="ru-RU" sz="2900" dirty="0" smtClean="0"/>
              <a:t> Екатерина победитель муниципального тура по русскому языку.</a:t>
            </a:r>
          </a:p>
          <a:p>
            <a:r>
              <a:rPr lang="ru-RU" sz="2900" dirty="0" err="1" smtClean="0"/>
              <a:t>Галиулина</a:t>
            </a:r>
            <a:r>
              <a:rPr lang="ru-RU" sz="2900" dirty="0" smtClean="0"/>
              <a:t> Екатерина призер муниципального тура по литературе.</a:t>
            </a:r>
          </a:p>
          <a:p>
            <a:r>
              <a:rPr lang="ru-RU" sz="2900" dirty="0" err="1" smtClean="0"/>
              <a:t>Буракова</a:t>
            </a:r>
            <a:r>
              <a:rPr lang="ru-RU" sz="2900" dirty="0" smtClean="0"/>
              <a:t> Римма  победитель школьной научно- практической конференции по литературе.</a:t>
            </a:r>
          </a:p>
          <a:p>
            <a:r>
              <a:rPr lang="ru-RU" sz="2900" dirty="0" smtClean="0"/>
              <a:t>Ткаченко Александра победитель научно- практической конференции по русскому языку.</a:t>
            </a:r>
          </a:p>
          <a:p>
            <a:r>
              <a:rPr lang="ru-RU" sz="2900" dirty="0" smtClean="0"/>
              <a:t>Булка Анастасия, </a:t>
            </a:r>
            <a:r>
              <a:rPr lang="ru-RU" sz="2900" dirty="0" err="1" smtClean="0"/>
              <a:t>Четчасова</a:t>
            </a:r>
            <a:r>
              <a:rPr lang="ru-RU" sz="2900" dirty="0" smtClean="0"/>
              <a:t> Яна, </a:t>
            </a:r>
            <a:r>
              <a:rPr lang="ru-RU" sz="2900" dirty="0" err="1" smtClean="0"/>
              <a:t>Ковтуник</a:t>
            </a:r>
            <a:r>
              <a:rPr lang="ru-RU" sz="2900" dirty="0" smtClean="0"/>
              <a:t> </a:t>
            </a:r>
            <a:r>
              <a:rPr lang="ru-RU" sz="2900" dirty="0" err="1" smtClean="0"/>
              <a:t>Виолетта</a:t>
            </a:r>
            <a:r>
              <a:rPr lang="ru-RU" sz="2900" dirty="0" smtClean="0"/>
              <a:t>  призеры научно- практической конференции по литературе.</a:t>
            </a:r>
          </a:p>
          <a:p>
            <a:r>
              <a:rPr lang="ru-RU" sz="2900" dirty="0" smtClean="0"/>
              <a:t>Иванова Валерия призер муниципального конкурса чтецов «Славное Бородино»</a:t>
            </a:r>
          </a:p>
          <a:p>
            <a:endParaRPr lang="ru-RU" sz="1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357298"/>
            <a:ext cx="8183880" cy="336100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7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СПАСИБО</a:t>
            </a:r>
          </a:p>
          <a:p>
            <a:pPr algn="ctr">
              <a:buNone/>
            </a:pPr>
            <a:r>
              <a:rPr lang="ru-RU" sz="7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ЗА ВНИМАНИЕ !</a:t>
            </a:r>
            <a:endParaRPr lang="ru-RU" sz="7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Качество знаний за прошлый учебный год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Нестандартные уроки</a:t>
            </a:r>
            <a:endParaRPr lang="ru-RU" dirty="0"/>
          </a:p>
        </p:txBody>
      </p:sp>
      <p:pic>
        <p:nvPicPr>
          <p:cNvPr id="1026" name="Picture 2" descr="D:\фото\5г\DSC018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проектов</a:t>
            </a:r>
            <a:endParaRPr lang="ru-RU" dirty="0"/>
          </a:p>
        </p:txBody>
      </p:sp>
      <p:pic>
        <p:nvPicPr>
          <p:cNvPr id="2050" name="Picture 2" descr="D:\фото\5г\DSC018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Хогвартская</a:t>
            </a:r>
            <a:r>
              <a:rPr lang="ru-RU" dirty="0" smtClean="0"/>
              <a:t> школа</a:t>
            </a:r>
            <a:endParaRPr lang="ru-RU" dirty="0"/>
          </a:p>
        </p:txBody>
      </p:sp>
      <p:pic>
        <p:nvPicPr>
          <p:cNvPr id="3074" name="Picture 2" descr="D:\фото\5г\DSC018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Поездка в Великий Устюг</a:t>
            </a:r>
            <a:endParaRPr lang="ru-RU" dirty="0"/>
          </a:p>
        </p:txBody>
      </p:sp>
      <p:pic>
        <p:nvPicPr>
          <p:cNvPr id="4098" name="Picture 2" descr="C:\Documents and Settings\Admin\Рабочий стол\Великий Устюг2\101MSDCF\DSC027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Дни именинников</a:t>
            </a:r>
            <a:endParaRPr lang="ru-RU" dirty="0"/>
          </a:p>
        </p:txBody>
      </p:sp>
      <p:pic>
        <p:nvPicPr>
          <p:cNvPr id="7170" name="Picture 2" descr="D:\фото\13.5.2011 с фотоаппарата\DSC02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НАШ ПРАЗДНИК: 23 +8</a:t>
            </a:r>
            <a:endParaRPr lang="ru-RU" sz="4400" dirty="0"/>
          </a:p>
        </p:txBody>
      </p:sp>
      <p:pic>
        <p:nvPicPr>
          <p:cNvPr id="5122" name="Picture 2" descr="D:\фото\5г\5Г фото\IMG_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Помогаем ветеранам</a:t>
            </a:r>
            <a:endParaRPr lang="ru-RU" dirty="0"/>
          </a:p>
        </p:txBody>
      </p:sp>
      <p:pic>
        <p:nvPicPr>
          <p:cNvPr id="6146" name="Picture 2" descr="M:\5 МАЯ2012\_MG_91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54150" y="530225"/>
            <a:ext cx="6281738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116</TotalTime>
  <Words>171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Отчёт классного руководителя  8 а класса  Герасимовой Любови Степановны</vt:lpstr>
      <vt:lpstr>Качество знаний за прошлый учебный год</vt:lpstr>
      <vt:lpstr>Нестандартные уроки</vt:lpstr>
      <vt:lpstr>Защита проектов</vt:lpstr>
      <vt:lpstr>Хогвартская школа</vt:lpstr>
      <vt:lpstr>Поездка в Великий Устюг</vt:lpstr>
      <vt:lpstr>Дни именинников</vt:lpstr>
      <vt:lpstr>НАШ ПРАЗДНИК: 23 +8</vt:lpstr>
      <vt:lpstr>Помогаем ветеранам</vt:lpstr>
      <vt:lpstr>Новогодние посиделки</vt:lpstr>
      <vt:lpstr>Активные участники недели русского языка</vt:lpstr>
      <vt:lpstr>Походы в кинотеатр</vt:lpstr>
      <vt:lpstr>Театрализованные постановки</vt:lpstr>
      <vt:lpstr>Участие в проекте   «Профессия моей мечты»</vt:lpstr>
      <vt:lpstr>Участие в проекте   «Профессия моей мечты»</vt:lpstr>
      <vt:lpstr>Наши достижения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классного руководителя  8 а класса  Герасимовой Любови Степановны</dc:title>
  <dc:creator>User</dc:creator>
  <cp:lastModifiedBy>Андрей</cp:lastModifiedBy>
  <cp:revision>19</cp:revision>
  <dcterms:created xsi:type="dcterms:W3CDTF">2013-10-03T11:33:59Z</dcterms:created>
  <dcterms:modified xsi:type="dcterms:W3CDTF">2013-10-15T09:06:54Z</dcterms:modified>
</cp:coreProperties>
</file>