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5" r:id="rId4"/>
    <p:sldId id="267" r:id="rId5"/>
    <p:sldId id="264" r:id="rId6"/>
    <p:sldId id="257" r:id="rId7"/>
    <p:sldId id="258" r:id="rId8"/>
    <p:sldId id="261" r:id="rId9"/>
    <p:sldId id="262" r:id="rId10"/>
    <p:sldId id="260" r:id="rId11"/>
    <p:sldId id="259" r:id="rId12"/>
    <p:sldId id="272" r:id="rId13"/>
    <p:sldId id="273" r:id="rId14"/>
    <p:sldId id="269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C68D8-3473-4670-8D0E-83BCF5998228}" type="datetimeFigureOut">
              <a:rPr lang="ru-RU" smtClean="0"/>
              <a:pPr/>
              <a:t>06.10.2013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C515B-EAFC-43DA-B8ED-82DB3F1DF8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/index.php?title=%D0%A0%D0%BE%D0%B7%D0%B0_%D0%A5%D1%83%D1%82%D0%BE%D1%80_(%D1%8D%D0%BA%D1%81%D1%82%D1%80%D0%B8%D0%BC-%D0%BF%D0%B0%D1%80%D0%BA)&amp;action=edit&amp;redlink=1" TargetMode="External"/><Relationship Id="rId13" Type="http://schemas.openxmlformats.org/officeDocument/2006/relationships/hyperlink" Target="http://ru.wikipedia.org/wiki/%D0%9F%D1%80%D1%8B%D0%B6%D0%BA%D0%B8_%D0%BD%D0%B0_%D0%BB%D1%8B%D0%B6%D0%B0%D1%85_%D1%81_%D1%82%D1%80%D0%B0%D0%BC%D0%BF%D0%BB%D0%B8%D0%BD%D0%B0" TargetMode="External"/><Relationship Id="rId18" Type="http://schemas.openxmlformats.org/officeDocument/2006/relationships/hyperlink" Target="http://ru.wikipedia.org/wiki/%D0%93%D0%BE%D1%80%D0%BD%D0%B0%D1%8F_%D0%BE%D0%BB%D0%B8%D0%BC%D0%BF%D0%B8%D0%B9%D1%81%D0%BA%D0%B0%D1%8F_%D0%B4%D0%B5%D1%80%D0%B5%D0%B2%D0%BD%D1%8F_%D0%BD%D0%B0_%D1%85%D1%80%D0%B5%D0%B1%D1%82%D0%B5_%D0%9F%D1%81%D0%B5%D1%85%D0%B0%D0%BA%D0%BE" TargetMode="External"/><Relationship Id="rId3" Type="http://schemas.openxmlformats.org/officeDocument/2006/relationships/hyperlink" Target="http://ru.wikipedia.org/wiki/%D0%9B%D0%B0%D1%83%D1%80%D0%B0_(%D0%BB%D1%8B%D0%B6%D0%BD%D0%BE-%D0%B1%D0%B8%D0%B0%D1%82%D0%BB%D0%BE%D0%BD%D0%BD%D1%8B%D0%B9_%D0%BA%D0%BE%D0%BC%D0%BF%D0%BB%D0%B5%D0%BA%D1%81)" TargetMode="External"/><Relationship Id="rId7" Type="http://schemas.openxmlformats.org/officeDocument/2006/relationships/hyperlink" Target="http://ru.wikipedia.org/wiki/%D0%A0%D0%BE%D0%B7%D0%B0_%D0%A5%D1%83%D1%82%D0%BE%D1%80" TargetMode="External"/><Relationship Id="rId12" Type="http://schemas.openxmlformats.org/officeDocument/2006/relationships/hyperlink" Target="http://ru.wikipedia.org/wiki/%D0%A0%D1%83%D1%81%D1%81%D0%BA%D0%B8%D0%B5_%D0%B3%D0%BE%D1%80%D0%BA%D0%B8_(%D1%82%D1%80%D0%B0%D0%BC%D0%BF%D0%BB%D0%B8%D0%BD)" TargetMode="External"/><Relationship Id="rId17" Type="http://schemas.openxmlformats.org/officeDocument/2006/relationships/hyperlink" Target="http://ru.wikipedia.org/wiki/%D0%A1%D0%B0%D0%BD%D0%BD%D1%8B%D0%B9_%D1%81%D0%BF%D0%BE%D1%80%D1%82" TargetMode="External"/><Relationship Id="rId2" Type="http://schemas.openxmlformats.org/officeDocument/2006/relationships/hyperlink" Target="http://ru.wikipedia.org/wiki/%D0%9A%D1%80%D0%B0%D1%81%D0%BD%D0%B0%D1%8F_%D0%9F%D0%BE%D0%BB%D1%8F%D0%BD%D0%B0" TargetMode="External"/><Relationship Id="rId16" Type="http://schemas.openxmlformats.org/officeDocument/2006/relationships/hyperlink" Target="http://ru.wikipedia.org/wiki/%D0%A1%D0%BA%D0%B5%D0%BB%D0%B5%D1%82%D0%BE%D0%BD" TargetMode="External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B%D1%8B%D0%B6%D0%BD%D0%BE%D0%B5_%D0%B4%D0%B2%D0%BE%D0%B5%D0%B1%D0%BE%D1%80%D1%8C%D0%B5" TargetMode="External"/><Relationship Id="rId11" Type="http://schemas.openxmlformats.org/officeDocument/2006/relationships/hyperlink" Target="http://ru.wikipedia.org/wiki/%D0%A4%D1%80%D0%B8%D1%81%D1%82%D0%B0%D0%B9%D0%BB_(%D0%BB%D1%8B%D0%B6%D0%BD%D1%8B%D0%B9_%D1%81%D0%BF%D0%BE%D1%80%D1%82)" TargetMode="External"/><Relationship Id="rId5" Type="http://schemas.openxmlformats.org/officeDocument/2006/relationships/hyperlink" Target="http://ru.wikipedia.org/wiki/%D0%91%D0%B8%D0%B0%D1%82%D0%BB%D0%BE%D0%BD" TargetMode="External"/><Relationship Id="rId15" Type="http://schemas.openxmlformats.org/officeDocument/2006/relationships/hyperlink" Target="http://ru.wikipedia.org/wiki/%D0%91%D0%BE%D0%B1%D1%81%D0%BB%D0%B5%D0%B9" TargetMode="External"/><Relationship Id="rId10" Type="http://schemas.openxmlformats.org/officeDocument/2006/relationships/hyperlink" Target="http://ru.wikipedia.org/wiki/%D0%A1%D0%BD%D0%BE%D1%83%D0%B1%D0%BE%D1%80%D0%B4_(%D0%B2%D0%B8%D0%B4_%D1%81%D0%BF%D0%BE%D1%80%D1%82%D0%B0)" TargetMode="External"/><Relationship Id="rId19" Type="http://schemas.openxmlformats.org/officeDocument/2006/relationships/hyperlink" Target="http://ru.wikipedia.org/wiki/%D0%97%D0%B8%D0%BC%D0%BD%D0%B8%D0%B5_%D0%9E%D0%BB%D0%B8%D0%BC%D0%BF%D0%B8%D0%B9%D1%81%D0%BA%D0%B8%D0%B5_%D0%B8%D0%B3%D1%80%D1%8B_2014" TargetMode="External"/><Relationship Id="rId4" Type="http://schemas.openxmlformats.org/officeDocument/2006/relationships/hyperlink" Target="http://ru.wikipedia.org/wiki/%D0%9B%D1%8B%D0%B6%D0%BD%D1%8B%D0%B9_%D1%81%D0%BF%D0%BE%D1%80%D1%82" TargetMode="External"/><Relationship Id="rId9" Type="http://schemas.openxmlformats.org/officeDocument/2006/relationships/hyperlink" Target="http://ru.wikipedia.org/wiki/%D0%93%D0%BE%D1%80%D0%BD%D0%BE%D0%BB%D1%8B%D0%B6%D0%BD%D1%8B%D0%B9_%D1%81%D0%BF%D0%BE%D1%80%D1%82" TargetMode="External"/><Relationship Id="rId14" Type="http://schemas.openxmlformats.org/officeDocument/2006/relationships/hyperlink" Target="http://ru.wikipedia.org/wiki/%D0%A1%D0%B0%D0%BD%D0%BA%D0%B8_(%D1%81%D0%B0%D0%BD%D0%BD%D0%BE-%D0%B1%D0%BE%D0%B1%D1%81%D0%BB%D0%B5%D0%B9%D0%BD%D0%B0%D1%8F_%D1%82%D1%80%D0%B0%D1%81%D1%81%D0%B0)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5400" dirty="0" smtClean="0">
                <a:latin typeface="Arial Black" pitchFamily="34" charset="0"/>
              </a:rPr>
              <a:t>  Олимпийские </a:t>
            </a:r>
            <a:br>
              <a:rPr lang="ru-RU" sz="5400" dirty="0" smtClean="0">
                <a:latin typeface="Arial Black" pitchFamily="34" charset="0"/>
              </a:rPr>
            </a:br>
            <a:r>
              <a:rPr lang="ru-RU" sz="5400" dirty="0" smtClean="0">
                <a:latin typeface="Arial Black" pitchFamily="34" charset="0"/>
              </a:rPr>
              <a:t>      ХХІІ игры</a:t>
            </a:r>
            <a:r>
              <a:rPr lang="ru-RU" sz="3200" dirty="0" smtClean="0">
                <a:latin typeface="Arial Black" pitchFamily="34" charset="0"/>
              </a:rPr>
              <a:t/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 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6400800" cy="11296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http://www.sportrevolution.ro/wp-content/uploads/2013/02/sochi-olym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"/>
            <a:ext cx="2555776" cy="3092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Олимпийский факел</a:t>
            </a:r>
            <a:endParaRPr lang="ru-RU" sz="3600" b="1" dirty="0"/>
          </a:p>
        </p:txBody>
      </p:sp>
      <p:pic>
        <p:nvPicPr>
          <p:cNvPr id="17410" name="Picture 2" descr="http://stringerpress.ru/wp-content/uploads/2013/01/2313c4154c82f77f116b9d2beb05c1a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484784"/>
            <a:ext cx="3200400" cy="5048250"/>
          </a:xfrm>
          <a:prstGeom prst="rect">
            <a:avLst/>
          </a:prstGeom>
          <a:noFill/>
        </p:spPr>
      </p:pic>
      <p:pic>
        <p:nvPicPr>
          <p:cNvPr id="17412" name="Picture 4" descr="http://www.ridus.ru/_ah/img/68shrNAqds-1RSoOIBhQU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484784"/>
            <a:ext cx="3362325" cy="504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uchportal.ru/_ld/282/282263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764704"/>
            <a:ext cx="6696744" cy="5029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Родина Олимпийских игр – Древняя Греция</a:t>
            </a:r>
            <a:endParaRPr lang="ru-RU" sz="3200" b="1" dirty="0"/>
          </a:p>
        </p:txBody>
      </p:sp>
      <p:pic>
        <p:nvPicPr>
          <p:cNvPr id="3" name="Picture 7" descr="067079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843808" y="1268760"/>
            <a:ext cx="3171530" cy="2088231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4" name="il_fi" descr="http://olimp-history.ru/files/ancient_olympics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1520" y="3356992"/>
            <a:ext cx="314325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etoya.ru/files/images/pub/part_0/15588/src/все%20соревнования.%20Античность.jpg?475_396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3429000"/>
            <a:ext cx="3960440" cy="3195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20840"/>
            <a:ext cx="38884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 старину, в античном мире,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Двадцать шесть веков назад,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Города не жили в мире,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Шел войной на брата брат.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И мудрейшие решили: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Ссоры вечные страшны,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Можно в смелости и силе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Состязаться без войны!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Пусть в Олимпию прибудет,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Кто отважен и силен;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Для сражений мирных будет</a:t>
            </a:r>
          </a:p>
          <a:p>
            <a:pPr lvl="0" indent="539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Полем боя – стадион!</a:t>
            </a:r>
          </a:p>
        </p:txBody>
      </p:sp>
      <p:pic>
        <p:nvPicPr>
          <p:cNvPr id="4" name="Picture 6" descr="http://static.intelligent.lv/uploadEx/images/ru/news/worldnews/New%20Folder/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7984" y="3429000"/>
            <a:ext cx="4240489" cy="2808312"/>
          </a:xfrm>
          <a:prstGeom prst="rect">
            <a:avLst/>
          </a:prstGeom>
          <a:noFill/>
        </p:spPr>
      </p:pic>
      <p:pic>
        <p:nvPicPr>
          <p:cNvPr id="5" name="il_fi" descr="http://i10.ltalk.ru/60/37/123760/26/3054926/pigeon_17.jpe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444208" y="332656"/>
            <a:ext cx="2114922" cy="21286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039498"/>
            <a:ext cx="806489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 tooltip="Красная Поляна"/>
              </a:rPr>
              <a:t>Красная Поляна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 </a:t>
            </a: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Комплекс для соревнований по лыжным гонкам и биатлону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 tooltip="Лаура (лыжно-биатлонный комплекс)"/>
              </a:rPr>
              <a:t>Лаура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 —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Лыжный спорт"/>
              </a:rPr>
              <a:t>лыжный спорт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5" tooltip="Биатлон"/>
              </a:rPr>
              <a:t>биатлон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6" tooltip="Лыжное двоеборье"/>
              </a:rPr>
              <a:t>лыжное двоеборье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7,5 тыс. зрителей (биатлонный и лыжный комплексы)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Комплекс 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7" tooltip="Роза Хутор"/>
              </a:rPr>
              <a:t>Роза Хутор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»: горнолыжный центр «Роза Хутор» + экстрим-парк 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8" tooltip="Роза Хутор (экстрим-парк) (страница отсутствует)"/>
              </a:rPr>
              <a:t>Роза Хутор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 —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9" tooltip="Горнолыжный спорт"/>
              </a:rPr>
              <a:t>горнолыжный спорт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0" tooltip="Сноуборд (вид спорта)"/>
              </a:rPr>
              <a:t>сноуборд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1" tooltip="Фристайл (лыжный спорт)"/>
              </a:rPr>
              <a:t>фристайл</a:t>
            </a:r>
            <a:r>
              <a:rPr lang="ru-RU" baseline="30000" dirty="0">
                <a:latin typeface="Arial" charset="0"/>
                <a:cs typeface="Arial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суммарно на 17,750 зрителей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Комплекс для прыжков с трамплина 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2" tooltip="Русские горки (трамплин)"/>
              </a:rPr>
              <a:t>Русские горки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 —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3" tooltip="Прыжки на лыжах с трамплина"/>
              </a:rPr>
              <a:t>прыжки на лыжах с трамплина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7,5 тыс. зрителей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Центр санного спорта «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4" tooltip="Санки (санно-бобслейная трасса)"/>
              </a:rPr>
              <a:t>Санки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» —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5" tooltip="Бобслей"/>
              </a:rPr>
              <a:t>бобслей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6" tooltip="Скелетон"/>
              </a:rPr>
              <a:t>скелетон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7" tooltip="Санный спорт"/>
              </a:rPr>
              <a:t>санный спорт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, 5 тыс. зрителей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8" tooltip="Горная олимпийская деревня на хребте Псехако"/>
              </a:rPr>
              <a:t>Горная олимпийская деревня на хребте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8" tooltip="Горная олимпийская деревня на хребте Псехако"/>
              </a:rPr>
              <a:t>Псехако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— рассчитанная на 1100 мест</a:t>
            </a:r>
            <a:r>
              <a:rPr kumimoji="0" lang="ru-RU" sz="1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19"/>
              </a:rPr>
              <a:t>[33]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Горная олимпийская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медиадеревня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и вспомогательный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медиацентр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на территории всесезонного курорта «Горки-Город»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6626" name="Picture 2" descr="Silk-film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92075" y="-1304925"/>
            <a:ext cx="152400" cy="152400"/>
          </a:xfrm>
          <a:prstGeom prst="rect">
            <a:avLst/>
          </a:prstGeom>
          <a:noFill/>
        </p:spPr>
      </p:pic>
      <p:pic>
        <p:nvPicPr>
          <p:cNvPr id="26627" name="Picture 3" descr="Silk-film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5575" y="-1304925"/>
            <a:ext cx="152400" cy="152400"/>
          </a:xfrm>
          <a:prstGeom prst="rect">
            <a:avLst/>
          </a:prstGeom>
          <a:noFill/>
        </p:spPr>
      </p:pic>
      <p:pic>
        <p:nvPicPr>
          <p:cNvPr id="26628" name="Picture 4" descr="Silk-film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82575" y="-1304925"/>
            <a:ext cx="152400" cy="152400"/>
          </a:xfrm>
          <a:prstGeom prst="rect">
            <a:avLst/>
          </a:prstGeom>
          <a:noFill/>
        </p:spPr>
      </p:pic>
      <p:pic>
        <p:nvPicPr>
          <p:cNvPr id="26629" name="Picture 5" descr="Silk-film.png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441325" y="-1304925"/>
            <a:ext cx="152400" cy="15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Красная поляна – горный кластер</a:t>
            </a:r>
            <a:endParaRPr lang="ru-RU" sz="3600" b="1" dirty="0"/>
          </a:p>
        </p:txBody>
      </p:sp>
      <p:pic>
        <p:nvPicPr>
          <p:cNvPr id="25602" name="Picture 2" descr="http://upload.wikimedia.org/wikipedia/commons/thumb/d/de/Krasnaya_Polyana_05.jpg/165px-Krasnaya_Polyana_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628800"/>
            <a:ext cx="3227809" cy="4303747"/>
          </a:xfrm>
          <a:prstGeom prst="rect">
            <a:avLst/>
          </a:prstGeom>
          <a:noFill/>
        </p:spPr>
      </p:pic>
      <p:pic>
        <p:nvPicPr>
          <p:cNvPr id="25604" name="Picture 4" descr="http://upload.wikimedia.org/wikipedia/commons/thumb/e/ee/Vladimir_Putin_23_February_2008-14.jpg/170px-Vladimir_Putin_23_February_2008-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3543551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7" name="Picture 9" descr="&amp;Rcy;&amp;acy;&amp;scy;&amp;pcy;&amp;ocy;&amp;lcy;&amp;ocy;&amp;zhcy;&amp;iecy;&amp;ncy;&amp;icy;&amp;iecy; &amp;scy;&amp;pcy;&amp;ocy;&amp;rcy;&amp;tcy;&amp;icy;&amp;vcy;&amp;ncy;&amp;ycy;&amp;khcy; &amp;ocy;&amp;bcy;&amp;hardcy;&amp;iecy;&amp;kcy;&amp;tcy;&amp;ocy;&amp;vcy; &amp;ncy;&amp;acy; &amp;ocy;&amp;lcy;&amp;icy;&amp;mcy;&amp;pcy;&amp;icy;&amp;acy;&amp;dcy;&amp;iecy; &amp;vcy; &amp;Scy;&amp;ocy;&amp;chcy;&amp;icy; 20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84784"/>
            <a:ext cx="5715000" cy="428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Прибрежный кластер</a:t>
            </a:r>
            <a:endParaRPr lang="ru-RU" sz="3600" b="1" dirty="0"/>
          </a:p>
        </p:txBody>
      </p:sp>
      <p:pic>
        <p:nvPicPr>
          <p:cNvPr id="28674" name="Picture 2" descr="http://www.sochnoe.com/static/data/editor/image/2_okruzhenie/Olimp_objec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013" y="2132856"/>
            <a:ext cx="8704475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 smtClean="0"/>
              <a:t>Кандидаты на </a:t>
            </a:r>
            <a:r>
              <a:rPr lang="ru-RU" sz="3100" b="1" dirty="0" smtClean="0"/>
              <a:t>проведение  Зимних Олимпийских игр </a:t>
            </a:r>
            <a:r>
              <a:rPr lang="ru-RU" sz="3100" b="1" dirty="0" smtClean="0"/>
              <a:t>2014 года</a:t>
            </a:r>
            <a:br>
              <a:rPr lang="ru-RU" sz="3100" b="1" dirty="0" smtClean="0"/>
            </a:b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95536" y="1484784"/>
          <a:ext cx="8208912" cy="5212142"/>
        </p:xfrm>
        <a:graphic>
          <a:graphicData uri="http://schemas.openxmlformats.org/drawingml/2006/table">
            <a:tbl>
              <a:tblPr/>
              <a:tblGrid>
                <a:gridCol w="4104456"/>
                <a:gridCol w="4104456"/>
              </a:tblGrid>
              <a:tr h="382836">
                <a:tc>
                  <a:txBody>
                    <a:bodyPr/>
                    <a:lstStyle/>
                    <a:p>
                      <a:r>
                        <a:rPr lang="ru-RU" dirty="0"/>
                        <a:t>Город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Страна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</a:tcPr>
                </a:tc>
              </a:tr>
              <a:tr h="669965">
                <a:tc>
                  <a:txBody>
                    <a:bodyPr/>
                    <a:lstStyle/>
                    <a:p>
                      <a:r>
                        <a:rPr lang="ru-RU" sz="2800" dirty="0"/>
                        <a:t>Сочи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Россия</a:t>
                      </a:r>
                    </a:p>
                  </a:txBody>
                  <a:tcPr anchor="ctr">
                    <a:lnL>
                      <a:noFill/>
                    </a:lnL>
                  </a:tcPr>
                </a:tc>
              </a:tr>
              <a:tr h="477562">
                <a:tc>
                  <a:txBody>
                    <a:bodyPr/>
                    <a:lstStyle/>
                    <a:p>
                      <a:r>
                        <a:rPr lang="ru-RU" sz="2800" dirty="0"/>
                        <a:t>Зальцбург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Австрия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477562">
                <a:tc>
                  <a:txBody>
                    <a:bodyPr/>
                    <a:lstStyle/>
                    <a:p>
                      <a:r>
                        <a:rPr lang="ru-RU" sz="2800" dirty="0" err="1"/>
                        <a:t>Пхёнчхан</a:t>
                      </a:r>
                      <a:endParaRPr lang="ru-RU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Республика Корея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562">
                <a:tc gridSpan="2">
                  <a:txBody>
                    <a:bodyPr/>
                    <a:lstStyle/>
                    <a:p>
                      <a:r>
                        <a:rPr lang="ru-RU" sz="2800" dirty="0"/>
                        <a:t>Другие претенденты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7562">
                <a:tc>
                  <a:txBody>
                    <a:bodyPr/>
                    <a:lstStyle/>
                    <a:p>
                      <a:r>
                        <a:rPr lang="ru-RU" sz="2800" dirty="0" err="1"/>
                        <a:t>Хака</a:t>
                      </a:r>
                      <a:endParaRPr lang="ru-RU" sz="2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Испания</a:t>
                      </a:r>
                    </a:p>
                  </a:txBody>
                  <a:tcPr anchor="ctr">
                    <a:lnL>
                      <a:noFill/>
                    </a:lnL>
                  </a:tcPr>
                </a:tc>
              </a:tr>
              <a:tr h="477562">
                <a:tc>
                  <a:txBody>
                    <a:bodyPr/>
                    <a:lstStyle/>
                    <a:p>
                      <a:r>
                        <a:rPr lang="ru-RU" sz="2800" dirty="0"/>
                        <a:t>Алма-Ата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Казахстан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477562">
                <a:tc>
                  <a:txBody>
                    <a:bodyPr/>
                    <a:lstStyle/>
                    <a:p>
                      <a:r>
                        <a:rPr lang="ru-RU" sz="2800" dirty="0"/>
                        <a:t>София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Болгария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7545">
                <a:tc>
                  <a:txBody>
                    <a:bodyPr/>
                    <a:lstStyle/>
                    <a:p>
                      <a:r>
                        <a:rPr lang="ru-RU" sz="2800" dirty="0"/>
                        <a:t>Боржоми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/>
                        <a:t> Грузия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28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548680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793507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XXII зимние Олимпийские игры в г. Сочи 2014</a:t>
            </a:r>
            <a:r>
              <a:rPr lang="ru-RU" dirty="0" smtClean="0"/>
              <a:t>) — международное спортивное мероприятие, которое пройдёт в </a:t>
            </a:r>
            <a:r>
              <a:rPr lang="ru-RU" u="sng" dirty="0" smtClean="0"/>
              <a:t> Сочи  </a:t>
            </a:r>
            <a:r>
              <a:rPr lang="ru-RU" dirty="0" smtClean="0"/>
              <a:t>с 7 по 23 </a:t>
            </a:r>
            <a:r>
              <a:rPr lang="ru-RU" dirty="0" smtClean="0"/>
              <a:t>февраля</a:t>
            </a:r>
            <a:r>
              <a:rPr lang="ru-RU" dirty="0" smtClean="0"/>
              <a:t> </a:t>
            </a:r>
            <a:r>
              <a:rPr lang="ru-RU" dirty="0" smtClean="0"/>
              <a:t>2014 </a:t>
            </a:r>
            <a:r>
              <a:rPr lang="ru-RU" dirty="0" smtClean="0"/>
              <a:t>года. Столица Олимпийских игр Сочи 2014 была выбрана во время 119-й сессии МОК в городе Гватемала, столице </a:t>
            </a:r>
            <a:r>
              <a:rPr lang="ru-RU" dirty="0" smtClean="0"/>
              <a:t>Гватемалы</a:t>
            </a:r>
            <a:r>
              <a:rPr lang="ru-RU" dirty="0" smtClean="0"/>
              <a:t> </a:t>
            </a:r>
            <a:r>
              <a:rPr lang="ru-RU" dirty="0" smtClean="0"/>
              <a:t>4 </a:t>
            </a:r>
            <a:r>
              <a:rPr lang="ru-RU" dirty="0" smtClean="0"/>
              <a:t>июля 2007 года.</a:t>
            </a:r>
            <a:r>
              <a:rPr lang="ru-RU" baseline="30000" dirty="0"/>
              <a:t> </a:t>
            </a:r>
            <a:r>
              <a:rPr lang="ru-RU" dirty="0" smtClean="0"/>
              <a:t>На территории России Олимпийские игры пройдут во второй раз (до этого в Москве в 1980 году прошли </a:t>
            </a:r>
            <a:r>
              <a:rPr lang="ru-RU" dirty="0" smtClean="0"/>
              <a:t>XXII летние </a:t>
            </a:r>
            <a:r>
              <a:rPr lang="ru-RU" dirty="0" smtClean="0"/>
              <a:t>Олимпийские игры), и впервые — зимние Игры. По окончании Олимпийских игр на тех же объектах будут проведены </a:t>
            </a:r>
            <a:r>
              <a:rPr lang="ru-RU" dirty="0" err="1" smtClean="0"/>
              <a:t>зимни</a:t>
            </a:r>
            <a:r>
              <a:rPr lang="ru-RU" dirty="0" smtClean="0"/>
              <a:t> </a:t>
            </a:r>
            <a:r>
              <a:rPr lang="ru-RU" dirty="0" err="1" smtClean="0"/>
              <a:t>Паралимпийские</a:t>
            </a:r>
            <a:r>
              <a:rPr lang="ru-RU" dirty="0" smtClean="0"/>
              <a:t> игры 2014. Организацией зимних Олимпийских и </a:t>
            </a:r>
            <a:r>
              <a:rPr lang="ru-RU" dirty="0" err="1" smtClean="0"/>
              <a:t>Паралимпийских</a:t>
            </a:r>
            <a:r>
              <a:rPr lang="ru-RU" dirty="0" smtClean="0"/>
              <a:t> игр 2014 занимается Оргкомитет «Сочи 2014».</a:t>
            </a:r>
            <a:r>
              <a:rPr lang="ru-RU" baseline="30000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60648"/>
            <a:ext cx="6912768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2420888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000" b="1" dirty="0" smtClean="0"/>
              <a:t>Расположение спортивных сооружений Олимпийского парка:</a:t>
            </a:r>
            <a:br>
              <a:rPr lang="ru-RU" sz="2000" b="1" dirty="0" smtClean="0"/>
            </a:br>
            <a:r>
              <a:rPr lang="ru-RU" dirty="0" smtClean="0"/>
              <a:t>1. Путь от железнодорожной станции</a:t>
            </a:r>
            <a:br>
              <a:rPr lang="ru-RU" dirty="0" smtClean="0"/>
            </a:br>
            <a:r>
              <a:rPr lang="ru-RU" dirty="0" smtClean="0"/>
              <a:t>2. Международный передающий центр</a:t>
            </a:r>
            <a:br>
              <a:rPr lang="ru-RU" dirty="0" smtClean="0"/>
            </a:br>
            <a:r>
              <a:rPr lang="ru-RU" dirty="0" smtClean="0"/>
              <a:t>3. Дворец зимнего спорта «Айсберг»</a:t>
            </a:r>
            <a:br>
              <a:rPr lang="ru-RU" dirty="0" smtClean="0"/>
            </a:br>
            <a:r>
              <a:rPr lang="ru-RU" dirty="0" smtClean="0"/>
              <a:t>4. «Адлер-Арена»</a:t>
            </a:r>
            <a:br>
              <a:rPr lang="ru-RU" dirty="0" smtClean="0"/>
            </a:br>
            <a:r>
              <a:rPr lang="ru-RU" dirty="0" smtClean="0"/>
              <a:t>5. Главная олимпийская деревня</a:t>
            </a:r>
            <a:br>
              <a:rPr lang="ru-RU" dirty="0" smtClean="0"/>
            </a:br>
            <a:r>
              <a:rPr lang="ru-RU" dirty="0" smtClean="0"/>
              <a:t>6. </a:t>
            </a:r>
            <a:r>
              <a:rPr lang="ru-RU" dirty="0" err="1" smtClean="0"/>
              <a:t>Кёрлинговый</a:t>
            </a:r>
            <a:r>
              <a:rPr lang="ru-RU" dirty="0" smtClean="0"/>
              <a:t> центр «Ледяной куб»</a:t>
            </a:r>
            <a:br>
              <a:rPr lang="ru-RU" dirty="0" smtClean="0"/>
            </a:br>
            <a:r>
              <a:rPr lang="ru-RU" dirty="0" smtClean="0"/>
              <a:t>7. Площадь «</a:t>
            </a:r>
            <a:r>
              <a:rPr lang="ru-RU" dirty="0" err="1" smtClean="0"/>
              <a:t>Медал</a:t>
            </a:r>
            <a:r>
              <a:rPr lang="ru-RU" dirty="0" smtClean="0"/>
              <a:t> Плаза»</a:t>
            </a:r>
            <a:br>
              <a:rPr lang="ru-RU" dirty="0" smtClean="0"/>
            </a:br>
            <a:r>
              <a:rPr lang="ru-RU" dirty="0" smtClean="0"/>
              <a:t>8. Большой ледовый дворец «Большой»</a:t>
            </a:r>
            <a:br>
              <a:rPr lang="ru-RU" dirty="0" smtClean="0"/>
            </a:br>
            <a:r>
              <a:rPr lang="ru-RU" dirty="0" smtClean="0"/>
              <a:t>9. Ледовая арена «Шайба»</a:t>
            </a:r>
            <a:br>
              <a:rPr lang="ru-RU" dirty="0" smtClean="0"/>
            </a:br>
            <a:r>
              <a:rPr lang="ru-RU" dirty="0" smtClean="0"/>
              <a:t>10. Олимпийский стадион «</a:t>
            </a:r>
            <a:r>
              <a:rPr lang="ru-RU" dirty="0" err="1" smtClean="0"/>
              <a:t>Фишт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Леопард, Белый мишка и Зайка стали талисманами Олимпийский игр в Сочи</a:t>
            </a:r>
            <a:endParaRPr lang="ru-RU" sz="3600" b="1" dirty="0"/>
          </a:p>
        </p:txBody>
      </p:sp>
      <p:pic>
        <p:nvPicPr>
          <p:cNvPr id="21506" name="Picture 2" descr="http://skuky.net/wp-content/uploads/2011/02/symbo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5838825" cy="438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Талисманом </a:t>
            </a:r>
            <a:r>
              <a:rPr lang="ru-RU" sz="3600" b="1" dirty="0" err="1" smtClean="0"/>
              <a:t>паралимпийских</a:t>
            </a:r>
            <a:r>
              <a:rPr lang="ru-RU" sz="3600" b="1" dirty="0" smtClean="0"/>
              <a:t> игр в Сочи выбраны «Лучик» и «Снежинка»</a:t>
            </a:r>
            <a:endParaRPr lang="ru-RU" sz="3600" b="1" dirty="0"/>
          </a:p>
        </p:txBody>
      </p:sp>
      <p:pic>
        <p:nvPicPr>
          <p:cNvPr id="1026" name="Picture 2" descr="http://i4.newsme.com.ua/m/600x0/139976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628800"/>
            <a:ext cx="4762500" cy="4619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Золотые медали</a:t>
            </a:r>
            <a:endParaRPr lang="ru-RU" sz="3600" b="1" dirty="0"/>
          </a:p>
        </p:txBody>
      </p:sp>
      <p:pic>
        <p:nvPicPr>
          <p:cNvPr id="15362" name="Picture 2" descr="http://rus.ruvr.ru/data/2013/05/30/08/RIAN_01479523.LR.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72084" y="188640"/>
            <a:ext cx="2471916" cy="1440160"/>
          </a:xfrm>
          <a:prstGeom prst="rect">
            <a:avLst/>
          </a:prstGeom>
          <a:noFill/>
        </p:spPr>
      </p:pic>
      <p:pic>
        <p:nvPicPr>
          <p:cNvPr id="15364" name="Picture 4" descr="http://www.profi-forex.org/system/user_files/Images/News/05-2013/300513/37625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348880"/>
            <a:ext cx="6838950" cy="3857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Серебряные медали</a:t>
            </a:r>
            <a:endParaRPr lang="ru-RU" sz="3600" b="1" dirty="0"/>
          </a:p>
        </p:txBody>
      </p:sp>
      <p:pic>
        <p:nvPicPr>
          <p:cNvPr id="18434" name="Picture 2" descr="http://www.spy.kz/images/201305301528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204864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Комплект медалей</a:t>
            </a:r>
            <a:endParaRPr lang="ru-RU" sz="3600" b="1" dirty="0"/>
          </a:p>
        </p:txBody>
      </p:sp>
      <p:pic>
        <p:nvPicPr>
          <p:cNvPr id="19458" name="Picture 2" descr="http://info-obo-vsem.ru/wp-content/uploads/2013/05/medal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056" y="1412776"/>
            <a:ext cx="7165304" cy="5048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64646"/>
      </a:dk2>
      <a:lt2>
        <a:srgbClr val="77D5E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139</Words>
  <Application>Microsoft Office PowerPoint</Application>
  <PresentationFormat>Экран (4:3)</PresentationFormat>
  <Paragraphs>55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  Олимпийские        ХХІІ игры   </vt:lpstr>
      <vt:lpstr> Кандидаты на проведение  Зимних Олимпийских игр 2014 года </vt:lpstr>
      <vt:lpstr>Слайд 3</vt:lpstr>
      <vt:lpstr>Слайд 4</vt:lpstr>
      <vt:lpstr>Леопард, Белый мишка и Зайка стали талисманами Олимпийский игр в Сочи</vt:lpstr>
      <vt:lpstr>Талисманом паралимпийских игр в Сочи выбраны «Лучик» и «Снежинка»</vt:lpstr>
      <vt:lpstr>Золотые медали</vt:lpstr>
      <vt:lpstr>Серебряные медали</vt:lpstr>
      <vt:lpstr>Комплект медалей</vt:lpstr>
      <vt:lpstr>Олимпийский факел</vt:lpstr>
      <vt:lpstr>Слайд 11</vt:lpstr>
      <vt:lpstr>Родина Олимпийских игр – Древняя Греция</vt:lpstr>
      <vt:lpstr>Слайд 13</vt:lpstr>
      <vt:lpstr>Слайд 14</vt:lpstr>
      <vt:lpstr>Красная поляна – горный кластер</vt:lpstr>
      <vt:lpstr>Слайд 16</vt:lpstr>
      <vt:lpstr>Прибрежный кластер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26</cp:revision>
  <dcterms:created xsi:type="dcterms:W3CDTF">2013-08-27T16:16:20Z</dcterms:created>
  <dcterms:modified xsi:type="dcterms:W3CDTF">2013-10-06T18:43:00Z</dcterms:modified>
</cp:coreProperties>
</file>