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73" r:id="rId4"/>
    <p:sldId id="256" r:id="rId5"/>
    <p:sldId id="257" r:id="rId6"/>
    <p:sldId id="261" r:id="rId7"/>
    <p:sldId id="258" r:id="rId8"/>
    <p:sldId id="259" r:id="rId9"/>
    <p:sldId id="260" r:id="rId10"/>
    <p:sldId id="265" r:id="rId11"/>
    <p:sldId id="264" r:id="rId12"/>
    <p:sldId id="263" r:id="rId13"/>
    <p:sldId id="262" r:id="rId14"/>
    <p:sldId id="267" r:id="rId15"/>
    <p:sldId id="268" r:id="rId16"/>
    <p:sldId id="269" r:id="rId17"/>
    <p:sldId id="270" r:id="rId18"/>
    <p:sldId id="275" r:id="rId19"/>
    <p:sldId id="276" r:id="rId20"/>
    <p:sldId id="26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 anchor="t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Внеклассное мероприятие в 5-б классе</a:t>
            </a:r>
            <a:endParaRPr lang="ru-RU" sz="3200" b="1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«Дружба- </a:t>
            </a:r>
          </a:p>
          <a:p>
            <a:pPr marL="0" indent="0" algn="ctr">
              <a:buNone/>
            </a:pP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</a:t>
            </a:r>
          </a:p>
          <a:p>
            <a:pPr marL="0" indent="0" algn="ctr">
              <a:buNone/>
            </a:pP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 работа...»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7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C00000"/>
                </a:solidFill>
              </a:rPr>
              <a:t>Чтоб </a:t>
            </a:r>
            <a:r>
              <a:rPr lang="ru-RU" b="1" i="1" dirty="0">
                <a:solidFill>
                  <a:srgbClr val="C00000"/>
                </a:solidFill>
              </a:rPr>
              <a:t>найти таланты у детей вокальные,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Им </a:t>
            </a:r>
            <a:r>
              <a:rPr lang="ru-RU" b="1" i="1" dirty="0">
                <a:solidFill>
                  <a:srgbClr val="C00000"/>
                </a:solidFill>
              </a:rPr>
              <a:t>нужны уроки</a:t>
            </a:r>
            <a:r>
              <a:rPr lang="ru-RU" b="1" i="1" dirty="0" smtClean="0">
                <a:solidFill>
                  <a:srgbClr val="C00000"/>
                </a:solidFill>
              </a:rPr>
              <a:t>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5256584" cy="3428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18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Картины</a:t>
            </a:r>
            <a:r>
              <a:rPr lang="ru-RU" b="1" i="1" dirty="0">
                <a:solidFill>
                  <a:srgbClr val="C00000"/>
                </a:solidFill>
              </a:rPr>
              <a:t>, краски, высокие чувства -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Этому учит 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389">
            <a:off x="5094214" y="3087117"/>
            <a:ext cx="2304775" cy="2304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3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Далёкое </a:t>
            </a:r>
            <a:r>
              <a:rPr lang="ru-RU" b="1" i="1" dirty="0">
                <a:solidFill>
                  <a:srgbClr val="C00000"/>
                </a:solidFill>
              </a:rPr>
              <a:t>прошлое, древние территории-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Это </a:t>
            </a:r>
            <a:r>
              <a:rPr lang="ru-RU" b="1" i="1" dirty="0">
                <a:solidFill>
                  <a:srgbClr val="C00000"/>
                </a:solidFill>
              </a:rPr>
              <a:t>изучает наука </a:t>
            </a:r>
            <a:r>
              <a:rPr lang="ru-RU" b="1" i="1" dirty="0" smtClean="0">
                <a:solidFill>
                  <a:srgbClr val="C00000"/>
                </a:solidFill>
              </a:rPr>
              <a:t>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6" y="3140968"/>
            <a:ext cx="4041626" cy="2505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82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Знать и любить природу научит </a:t>
            </a:r>
            <a:r>
              <a:rPr lang="ru-RU" b="1" i="1" dirty="0" smtClean="0">
                <a:solidFill>
                  <a:srgbClr val="C00000"/>
                </a:solidFill>
              </a:rPr>
              <a:t>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735363" cy="3946136"/>
          </a:xfrm>
        </p:spPr>
      </p:pic>
    </p:spTree>
    <p:extLst>
      <p:ext uri="{BB962C8B-B14F-4D97-AF65-F5344CB8AC3E}">
        <p14:creationId xmlns="" xmlns:p14="http://schemas.microsoft.com/office/powerpoint/2010/main" val="10816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+mj-lt"/>
              </a:rPr>
              <a:t>В мир компьютерной грамматики</a:t>
            </a:r>
          </a:p>
          <a:p>
            <a:r>
              <a:rPr lang="ru-RU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+mj-lt"/>
              </a:rPr>
              <a:t>Нас </a:t>
            </a:r>
            <a:r>
              <a:rPr lang="ru-RU" sz="4000" b="1" i="1" dirty="0">
                <a:solidFill>
                  <a:srgbClr val="C00000"/>
                </a:solidFill>
                <a:latin typeface="+mj-lt"/>
              </a:rPr>
              <a:t>ведут уроки </a:t>
            </a:r>
            <a:r>
              <a:rPr lang="ru-RU" sz="4000" b="1" i="1" dirty="0" smtClean="0">
                <a:solidFill>
                  <a:srgbClr val="C00000"/>
                </a:solidFill>
                <a:latin typeface="+mj-lt"/>
              </a:rPr>
              <a:t>…</a:t>
            </a:r>
            <a:endParaRPr lang="ru-RU" sz="4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477" flipH="1">
            <a:off x="5413503" y="2471376"/>
            <a:ext cx="2495505" cy="3179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7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Станция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«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Физкультурная»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357430"/>
            <a:ext cx="4299767" cy="3224825"/>
          </a:xfrm>
        </p:spPr>
      </p:pic>
    </p:spTree>
    <p:extLst>
      <p:ext uri="{BB962C8B-B14F-4D97-AF65-F5344CB8AC3E}">
        <p14:creationId xmlns="" xmlns:p14="http://schemas.microsoft.com/office/powerpoint/2010/main" val="12054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+mn-lt"/>
              </a:rPr>
              <a:t>Станция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«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Школоведение»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021582"/>
            <a:ext cx="2999449" cy="2847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2965806" cy="2965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8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+mn-lt"/>
              </a:rPr>
              <a:t>Станция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«Весёлые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уроки»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3888432" cy="3837269"/>
          </a:xfrm>
        </p:spPr>
      </p:pic>
    </p:spTree>
    <p:extLst>
      <p:ext uri="{BB962C8B-B14F-4D97-AF65-F5344CB8AC3E}">
        <p14:creationId xmlns="" xmlns:p14="http://schemas.microsoft.com/office/powerpoint/2010/main" val="10396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+mn-lt"/>
              </a:rPr>
              <a:t>Станция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«Школоведение»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6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+mn-lt"/>
              </a:rPr>
              <a:t>Станция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«Школоведение»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3888432" cy="3837269"/>
          </a:xfrm>
        </p:spPr>
      </p:pic>
    </p:spTree>
    <p:extLst>
      <p:ext uri="{BB962C8B-B14F-4D97-AF65-F5344CB8AC3E}">
        <p14:creationId xmlns="" xmlns:p14="http://schemas.microsoft.com/office/powerpoint/2010/main" val="10396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817582"/>
            <a:ext cx="5432484" cy="268342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+mn-lt"/>
              </a:rPr>
              <a:t>Станция 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0070C0"/>
                </a:solidFill>
                <a:latin typeface="+mn-lt"/>
              </a:rPr>
              <a:t>«Коллективная» </a:t>
            </a:r>
            <a:r>
              <a:rPr lang="ru-RU" b="1" i="1" dirty="0">
                <a:solidFill>
                  <a:srgbClr val="0070C0"/>
                </a:solidFill>
                <a:latin typeface="+mn-lt"/>
              </a:rPr>
              <a:t>портрет»</a:t>
            </a:r>
            <a:br>
              <a:rPr lang="ru-RU" b="1" i="1" dirty="0">
                <a:solidFill>
                  <a:srgbClr val="0070C0"/>
                </a:solidFill>
                <a:latin typeface="+mn-lt"/>
              </a:rPr>
            </a:b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5" t="15214" r="14791" b="16694"/>
          <a:stretch/>
        </p:blipFill>
        <p:spPr>
          <a:xfrm>
            <a:off x="1043609" y="2821496"/>
            <a:ext cx="3600400" cy="1734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" t="6332" r="3542" b="6702"/>
          <a:stretch/>
        </p:blipFill>
        <p:spPr>
          <a:xfrm>
            <a:off x="1064569" y="2348880"/>
            <a:ext cx="6490758" cy="3374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+mn-lt"/>
              </a:rPr>
              <a:t>Станция 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40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Пожелания»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2132856"/>
            <a:ext cx="3888432" cy="2916324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522920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«В 5 классе я хочу…»</a:t>
            </a:r>
          </a:p>
        </p:txBody>
      </p:sp>
    </p:spTree>
    <p:extLst>
      <p:ext uri="{BB962C8B-B14F-4D97-AF65-F5344CB8AC3E}">
        <p14:creationId xmlns="" xmlns:p14="http://schemas.microsoft.com/office/powerpoint/2010/main" val="751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Вот такой он – </a:t>
            </a:r>
            <a:r>
              <a:rPr lang="ru-RU" sz="4000" b="1" i="1">
                <a:solidFill>
                  <a:schemeClr val="bg2">
                    <a:lumMod val="50000"/>
                  </a:schemeClr>
                </a:solidFill>
                <a:latin typeface="+mn-lt"/>
              </a:rPr>
              <a:t>5 </a:t>
            </a:r>
            <a:r>
              <a:rPr lang="ru-RU" sz="4000" b="1" i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«Б»!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65" t="12831"/>
          <a:stretch/>
        </p:blipFill>
        <p:spPr>
          <a:xfrm rot="860332">
            <a:off x="4541762" y="2332734"/>
            <a:ext cx="3604466" cy="1953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59" t="9602" r="15327" b="18202"/>
          <a:stretch/>
        </p:blipFill>
        <p:spPr>
          <a:xfrm>
            <a:off x="899592" y="1700808"/>
            <a:ext cx="3312368" cy="1806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08" t="7813" r="25000" b="30579"/>
          <a:stretch/>
        </p:blipFill>
        <p:spPr>
          <a:xfrm>
            <a:off x="1331640" y="3789040"/>
            <a:ext cx="4058022" cy="2259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6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Станция </a:t>
            </a:r>
            <a:r>
              <a:rPr lang="ru-RU" b="1" i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b="1" i="1" dirty="0">
                <a:solidFill>
                  <a:srgbClr val="0070C0"/>
                </a:solidFill>
                <a:latin typeface="+mn-lt"/>
              </a:rPr>
              <a:t>Трудотерапия»</a:t>
            </a:r>
            <a:br>
              <a:rPr lang="ru-RU" b="1" i="1" dirty="0">
                <a:solidFill>
                  <a:srgbClr val="0070C0"/>
                </a:solidFill>
                <a:latin typeface="+mn-lt"/>
              </a:rPr>
            </a:b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5353847" cy="3014018"/>
          </a:xfrm>
        </p:spPr>
      </p:pic>
    </p:spTree>
    <p:extLst>
      <p:ext uri="{BB962C8B-B14F-4D97-AF65-F5344CB8AC3E}">
        <p14:creationId xmlns="" xmlns:p14="http://schemas.microsoft.com/office/powerpoint/2010/main" val="27239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9784" y="2420888"/>
            <a:ext cx="4464496" cy="1902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Станция </a:t>
            </a:r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«Страна Познания»</a:t>
            </a:r>
            <a:endParaRPr lang="ru-RU" sz="4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" y="1746515"/>
            <a:ext cx="2637606" cy="3996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1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86633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C00000"/>
                </a:solidFill>
              </a:rPr>
              <a:t>Нужна наука,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Для </a:t>
            </a:r>
            <a:r>
              <a:rPr lang="ru-RU" b="1" i="1" dirty="0">
                <a:solidFill>
                  <a:srgbClr val="C00000"/>
                </a:solidFill>
              </a:rPr>
              <a:t>ума гимнастика,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Нас </a:t>
            </a:r>
            <a:r>
              <a:rPr lang="ru-RU" b="1" i="1" dirty="0">
                <a:solidFill>
                  <a:srgbClr val="C00000"/>
                </a:solidFill>
              </a:rPr>
              <a:t>научит думать </a:t>
            </a:r>
            <a:r>
              <a:rPr lang="ru-RU" b="1" i="1" dirty="0" smtClean="0">
                <a:solidFill>
                  <a:srgbClr val="C00000"/>
                </a:solidFill>
              </a:rPr>
              <a:t>…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714624"/>
            <a:ext cx="4509039" cy="3522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6196405" cy="23178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000" b="1" i="1" dirty="0">
                <a:solidFill>
                  <a:srgbClr val="C00000"/>
                </a:solidFill>
                <a:latin typeface="+mj-lt"/>
              </a:rPr>
              <a:t>Грамотным будет любой ученик,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4000" b="1" i="1" dirty="0" smtClean="0">
                <a:solidFill>
                  <a:srgbClr val="C00000"/>
                </a:solidFill>
                <a:latin typeface="+mj-lt"/>
              </a:rPr>
              <a:t>Если </a:t>
            </a:r>
            <a:r>
              <a:rPr lang="ru-RU" sz="4000" b="1" i="1" dirty="0">
                <a:solidFill>
                  <a:srgbClr val="C00000"/>
                </a:solidFill>
                <a:latin typeface="+mj-lt"/>
              </a:rPr>
              <a:t>он знает </a:t>
            </a:r>
            <a:r>
              <a:rPr lang="ru-RU" sz="4000" b="1" i="1" dirty="0" smtClean="0">
                <a:solidFill>
                  <a:srgbClr val="C00000"/>
                </a:solidFill>
                <a:latin typeface="+mj-lt"/>
              </a:rPr>
              <a:t>….</a:t>
            </a:r>
            <a:endParaRPr lang="ru-RU" sz="4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574">
            <a:off x="5243324" y="1904706"/>
            <a:ext cx="2201513" cy="3686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8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96334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rgbClr val="C00000"/>
                </a:solidFill>
              </a:rPr>
              <a:t>Хочешь ездить по разным </a:t>
            </a:r>
            <a:r>
              <a:rPr lang="ru-RU" b="1" i="1" dirty="0" smtClean="0">
                <a:solidFill>
                  <a:srgbClr val="C00000"/>
                </a:solidFill>
              </a:rPr>
              <a:t> странам,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Нужно </a:t>
            </a:r>
            <a:r>
              <a:rPr lang="ru-RU" b="1" i="1" dirty="0">
                <a:solidFill>
                  <a:srgbClr val="C00000"/>
                </a:solidFill>
              </a:rPr>
              <a:t>знать язык </a:t>
            </a:r>
            <a:r>
              <a:rPr lang="ru-RU" b="1" i="1" dirty="0" smtClean="0">
                <a:solidFill>
                  <a:srgbClr val="C00000"/>
                </a:solidFill>
              </a:rPr>
              <a:t>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24944"/>
            <a:ext cx="3096344" cy="3270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9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861353" cy="18193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Книжки полюбим, повысим культуру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Мы на уроках </a:t>
            </a:r>
            <a:r>
              <a:rPr lang="ru-RU" b="1" i="1" dirty="0" smtClean="0">
                <a:solidFill>
                  <a:srgbClr val="C00000"/>
                </a:solidFill>
              </a:rPr>
              <a:t>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332" flipH="1">
            <a:off x="5017849" y="2955414"/>
            <a:ext cx="2915935" cy="2825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Укрепит мускулатуру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   Всем детишкам</a:t>
            </a:r>
            <a:r>
              <a:rPr lang="ru-RU" b="1" i="1" dirty="0" smtClean="0">
                <a:solidFill>
                  <a:srgbClr val="C00000"/>
                </a:solidFill>
              </a:rPr>
              <a:t>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256584" cy="3942438"/>
          </a:xfrm>
        </p:spPr>
      </p:pic>
    </p:spTree>
    <p:extLst>
      <p:ext uri="{BB962C8B-B14F-4D97-AF65-F5344CB8AC3E}">
        <p14:creationId xmlns="" xmlns:p14="http://schemas.microsoft.com/office/powerpoint/2010/main" val="12837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84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Внеклассное мероприятие в 5-б классе</vt:lpstr>
      <vt:lpstr>Станция  «Коллективная» портрет» </vt:lpstr>
      <vt:lpstr> Станция «Трудотерапия» </vt:lpstr>
      <vt:lpstr>Станция  «Страна Познания»</vt:lpstr>
      <vt:lpstr> Нужна наука,  Для ума гимнастика,  Нас научит думать … </vt:lpstr>
      <vt:lpstr>Слайд 6</vt:lpstr>
      <vt:lpstr>Хочешь ездить по разным  странам,  Нужно знать язык …</vt:lpstr>
      <vt:lpstr> Книжки полюбим, повысим культуру   Мы на уроках …</vt:lpstr>
      <vt:lpstr> Укрепит мускулатуру     Всем детишкам…</vt:lpstr>
      <vt:lpstr>   Чтоб найти таланты у детей вокальные,  Им нужны уроки…</vt:lpstr>
      <vt:lpstr>  Картины, краски, высокие чувства -  Этому учит  …</vt:lpstr>
      <vt:lpstr>  Далёкое прошлое, древние территории- Это изучает наука …</vt:lpstr>
      <vt:lpstr> Знать и любить природу научит …</vt:lpstr>
      <vt:lpstr>Слайд 14</vt:lpstr>
      <vt:lpstr>Станция «Физкультурная» </vt:lpstr>
      <vt:lpstr>Станция «Школоведение»</vt:lpstr>
      <vt:lpstr>Станция  «Весёлые уроки»</vt:lpstr>
      <vt:lpstr>Станция  «Школоведение»</vt:lpstr>
      <vt:lpstr>Станция  «Школоведение»</vt:lpstr>
      <vt:lpstr>Станция   «Пожелания»</vt:lpstr>
      <vt:lpstr>Вот такой он – 5 «Б»!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16</cp:revision>
  <dcterms:modified xsi:type="dcterms:W3CDTF">2013-09-26T12:38:32Z</dcterms:modified>
</cp:coreProperties>
</file>