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14C4A-00E0-42CB-B1F7-D590017D026E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C7C52E-91DD-4099-8863-1373D1F3C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9D12A3-1689-4421-9007-988E781FAE1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charset="0"/>
              </a:endParaRPr>
            </a:p>
          </p:txBody>
        </p:sp>
        <p:grpSp>
          <p:nvGrpSpPr>
            <p:cNvPr id="2970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970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2970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2970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70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D496404-1F3E-4F6A-91CE-5C890499C997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0DE037-5001-4AB5-A88F-A0649AC39E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75C87-2740-471A-A111-D81697D4C180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3D504-2954-4EFB-A025-5D11A0948D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E71D4-7718-45D5-AA5F-34E12DBFEE9B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1DC4C-304A-498B-BDC5-2007750885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E79C13-6D84-4298-A99D-BA0F53B50CDD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055FC-D11F-49E1-A22D-4E321EEFDA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EF169E-3027-443B-BE94-2EAB1CCCBB7B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664D8-4D22-4C32-AD02-518C1E2E73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6DFCF-C406-44E3-83E7-671351B32863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6246E-DB54-47C8-B90F-4FE9A11BCB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97E1ED-EE35-4F9A-B85A-F8C12134B4C4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186F1-E96D-4397-BDF8-2BB3BCFBF5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70A57E-AB91-4C28-B241-72BF2735CDDC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9F2BB-09F1-4D3E-9248-E43B92034F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DEBFAE-2957-43EA-8302-A2D724518DE7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C286C-AB15-4984-AB60-0D74EA0DAD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81E214-9928-44CC-929A-401BEEAC2130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EA942-B59A-4378-BE99-AFB069C813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DD8D1-7CD1-4AC3-9AD7-0FC57E0D4D43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AC90E-59C5-4E46-9F99-C57D5BF858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charset="0"/>
              </a:endParaRPr>
            </a:p>
          </p:txBody>
        </p:sp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D23A1C7-51E6-4C16-AE12-E92F37716176}" type="datetimeFigureOut">
              <a:rPr lang="ru-RU"/>
              <a:pPr/>
              <a:t>27.01.2013</a:t>
            </a:fld>
            <a:endParaRPr lang="ru-RU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700B424-7B8A-473A-8966-9D164D52875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z="4800" dirty="0"/>
              <a:t>Тема: Копилка полезных советов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78000" y="3889375"/>
            <a:ext cx="6045200" cy="1754188"/>
          </a:xfrm>
        </p:spPr>
        <p:txBody>
          <a:bodyPr>
            <a:normAutofit/>
          </a:bodyPr>
          <a:lstStyle/>
          <a:p>
            <a:pPr marL="514350" indent="-514350" algn="ctr">
              <a:buFont typeface="Arial" charset="0"/>
              <a:buAutoNum type="arabicPeriod"/>
            </a:pPr>
            <a:r>
              <a:rPr lang="ru-RU" b="1" dirty="0">
                <a:solidFill>
                  <a:srgbClr val="0070C0"/>
                </a:solidFill>
              </a:rPr>
              <a:t>Мужчина в доме</a:t>
            </a:r>
          </a:p>
          <a:p>
            <a:pPr marL="514350" indent="-514350" algn="ctr">
              <a:buFont typeface="Arial" charset="0"/>
              <a:buAutoNum type="arabicPeriod"/>
            </a:pPr>
            <a:r>
              <a:rPr lang="ru-RU" b="1" dirty="0">
                <a:solidFill>
                  <a:srgbClr val="0070C0"/>
                </a:solidFill>
              </a:rPr>
              <a:t>Советы для молодой </a:t>
            </a:r>
            <a:r>
              <a:rPr lang="ru-RU" b="1" dirty="0" smtClean="0">
                <a:solidFill>
                  <a:srgbClr val="0070C0"/>
                </a:solidFill>
              </a:rPr>
              <a:t>хозяйки</a:t>
            </a:r>
          </a:p>
          <a:p>
            <a:pPr marL="514350" indent="-514350" algn="ctr">
              <a:buFont typeface="Arial" charset="0"/>
              <a:buAutoNum type="arabicPeriod"/>
            </a:pPr>
            <a:endParaRPr lang="ru-RU" b="1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Ожидаемые результаты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dirty="0"/>
              <a:t>К концу учебного года и обучения в школе – интернате </a:t>
            </a:r>
            <a:r>
              <a:rPr lang="ru-RU" dirty="0" smtClean="0"/>
              <a:t> </a:t>
            </a:r>
            <a:r>
              <a:rPr lang="ru-RU" dirty="0"/>
              <a:t>у каждого выпускника будет собрана копилка полезных советов, которыми он сможет воспользоваться в дальнейшей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Контроль</a:t>
            </a:r>
            <a:br>
              <a:rPr lang="ru-RU" sz="3800"/>
            </a:br>
            <a:endParaRPr lang="ru-RU" sz="3800"/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-   текущий контроль и корректировка, осуществляет учитель СБО</a:t>
            </a:r>
          </a:p>
          <a:p>
            <a:pPr>
              <a:buFont typeface="Wingdings" pitchFamily="2" charset="2"/>
              <a:buNone/>
            </a:pPr>
            <a:r>
              <a:rPr lang="ru-RU"/>
              <a:t>-   итоговый контроль</a:t>
            </a:r>
          </a:p>
          <a:p>
            <a:pPr>
              <a:buFontTx/>
              <a:buChar char="-"/>
            </a:pPr>
            <a:r>
              <a:rPr lang="ru-RU"/>
              <a:t>отзыв родителей о необходимости данного вида работы</a:t>
            </a:r>
          </a:p>
          <a:p>
            <a:pPr>
              <a:buFontTx/>
              <a:buChar char="-"/>
            </a:pPr>
            <a:r>
              <a:rPr lang="ru-RU"/>
              <a:t>рефлексия учащихся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>
          <a:xfrm>
            <a:off x="1371600" y="1600200"/>
            <a:ext cx="7772400" cy="4530725"/>
          </a:xfrm>
        </p:spPr>
        <p:txBody>
          <a:bodyPr/>
          <a:lstStyle/>
          <a:p>
            <a:r>
              <a:rPr lang="ru-RU" sz="3600"/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100"/>
              <a:t>Работая с детьми с ОВЗ по программе СБО возникает необходимость не только передать определённый опыт, знания и умения по ведению домашнего хозяйства, но и особо остро встаёт вопрос о том, как сохранить в памяти ( на длительный срок) те особо ценные крупицы богатого  опыта , т.е. советы проверенные жизнью, которые помогут нашим ребятам эффективно, успешно и экономно строить свой  быт.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     Актуальность данной темы обусловлена:</a:t>
            </a:r>
          </a:p>
          <a:p>
            <a:pPr>
              <a:lnSpc>
                <a:spcPct val="80000"/>
              </a:lnSpc>
            </a:pPr>
            <a:r>
              <a:rPr lang="ru-RU" sz="2100"/>
              <a:t>1.Кратковременная память</a:t>
            </a:r>
          </a:p>
          <a:p>
            <a:pPr>
              <a:lnSpc>
                <a:spcPct val="80000"/>
              </a:lnSpc>
            </a:pPr>
            <a:r>
              <a:rPr lang="ru-RU" sz="2100"/>
              <a:t>2.Не зрелые процессы анализа и синтеза </a:t>
            </a:r>
          </a:p>
          <a:p>
            <a:pPr>
              <a:lnSpc>
                <a:spcPct val="80000"/>
              </a:lnSpc>
            </a:pPr>
            <a:r>
              <a:rPr lang="ru-RU" sz="2100"/>
              <a:t>3. Жизненная потребность</a:t>
            </a:r>
          </a:p>
        </p:txBody>
      </p:sp>
      <p:sp>
        <p:nvSpPr>
          <p:cNvPr id="15362" name="Oval 2"/>
          <p:cNvSpPr>
            <a:spLocks noGrp="1" noChangeArrowheads="1"/>
          </p:cNvSpPr>
          <p:nvPr>
            <p:ph type="title" idx="4294967295"/>
          </p:nvPr>
        </p:nvSpPr>
        <p:spPr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  <a:round/>
          </a:ln>
        </p:spPr>
        <p:txBody>
          <a:bodyPr wrap="none"/>
          <a:lstStyle/>
          <a:p>
            <a:pPr algn="ctr"/>
            <a:r>
              <a:rPr lang="ru-RU" sz="2400" b="1"/>
              <a:t>Актуальность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Цель: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Подобрать и составить копилку полезных советов, необходимых в жизни мужчин и женщин</a:t>
            </a:r>
          </a:p>
          <a:p>
            <a:endParaRPr lang="ru-RU"/>
          </a:p>
          <a:p>
            <a:endParaRPr lang="ru-RU"/>
          </a:p>
        </p:txBody>
      </p:sp>
      <p:pic>
        <p:nvPicPr>
          <p:cNvPr id="4" name="Picture 5" descr="star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2786063"/>
            <a:ext cx="20415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Задачи</a:t>
            </a:r>
            <a:br>
              <a:rPr lang="ru-RU" sz="3800"/>
            </a:br>
            <a:endParaRPr lang="ru-RU" sz="380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600"/>
              <a:t>1. Учить детей работать с разными источниками информации</a:t>
            </a:r>
          </a:p>
          <a:p>
            <a:pPr>
              <a:lnSpc>
                <a:spcPct val="90000"/>
              </a:lnSpc>
            </a:pPr>
            <a:r>
              <a:rPr lang="ru-RU" sz="2600"/>
              <a:t>2. Развивать  психические процессы у учащихся по средствам подбора, выбора необходимых советов</a:t>
            </a:r>
          </a:p>
          <a:p>
            <a:pPr>
              <a:lnSpc>
                <a:spcPct val="90000"/>
              </a:lnSpc>
            </a:pPr>
            <a:r>
              <a:rPr lang="ru-RU" sz="2600"/>
              <a:t>3. Учить детей применять теоретические знания на практике</a:t>
            </a:r>
          </a:p>
          <a:p>
            <a:pPr>
              <a:lnSpc>
                <a:spcPct val="90000"/>
              </a:lnSpc>
            </a:pPr>
            <a:r>
              <a:rPr lang="ru-RU" sz="2600"/>
              <a:t>4. Воспитывать разные  черты личности и характера необходимые для хорошей хозяйки и хозяина.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Противоречие</a:t>
            </a:r>
            <a:br>
              <a:rPr lang="ru-RU" sz="3800"/>
            </a:br>
            <a:endParaRPr lang="ru-RU" sz="380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2600"/>
              <a:t>Учащиеся нашей школы нуждаются в постоянных подсказках по организации своей социальной жизни, </a:t>
            </a:r>
          </a:p>
          <a:p>
            <a:pPr algn="just">
              <a:lnSpc>
                <a:spcPct val="90000"/>
              </a:lnSpc>
            </a:pPr>
            <a:endParaRPr lang="ru-RU" sz="2600"/>
          </a:p>
          <a:p>
            <a:pPr algn="just">
              <a:lnSpc>
                <a:spcPct val="90000"/>
              </a:lnSpc>
            </a:pPr>
            <a:endParaRPr lang="ru-RU" sz="260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600"/>
              <a:t>    но у них нет сформированных механизмов данных видов работ, т.к. большинство детей в домашних условиях  находятся на полном иждивении и не приобщаются к домашнему хозяйству.</a:t>
            </a:r>
          </a:p>
        </p:txBody>
      </p:sp>
      <p:pic>
        <p:nvPicPr>
          <p:cNvPr id="18435" name="Picture 4" descr="005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2571750"/>
            <a:ext cx="20177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Планируемые мероприятия: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dirty="0" smtClean="0"/>
              <a:t>Заинтересовать </a:t>
            </a:r>
            <a:r>
              <a:rPr lang="ru-RU" dirty="0"/>
              <a:t>детей работой по созданию копилки (чтение книг по группам)</a:t>
            </a:r>
          </a:p>
          <a:p>
            <a:r>
              <a:rPr lang="ru-RU" dirty="0"/>
              <a:t> Сбор информации ( подбор книг, журналов, поиск информации по разным направлениям в сети Интернет)</a:t>
            </a:r>
          </a:p>
          <a:p>
            <a:r>
              <a:rPr lang="ru-RU" dirty="0"/>
              <a:t>Отбор, классификация важных, нужных, пригодных советов.</a:t>
            </a:r>
          </a:p>
          <a:p>
            <a:r>
              <a:rPr lang="ru-RU" dirty="0"/>
              <a:t>Оформление копилки полезных советов.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Источники информации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1. Интернет</a:t>
            </a:r>
          </a:p>
          <a:p>
            <a:r>
              <a:rPr lang="ru-RU"/>
              <a:t>2.Книги из библиотеки по домоводству</a:t>
            </a:r>
          </a:p>
          <a:p>
            <a:r>
              <a:rPr lang="ru-RU"/>
              <a:t>3.Статьи, заметки из журналов, газет</a:t>
            </a:r>
          </a:p>
          <a:p>
            <a:r>
              <a:rPr lang="ru-RU"/>
              <a:t>4. Опыт и  советы учителей</a:t>
            </a:r>
          </a:p>
          <a:p>
            <a:r>
              <a:rPr lang="ru-RU"/>
              <a:t>5.Опыт и советы родителей, бабушек….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Ресурсы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1. Бумага</a:t>
            </a:r>
          </a:p>
          <a:p>
            <a:r>
              <a:rPr lang="ru-RU"/>
              <a:t>2.Ручка</a:t>
            </a:r>
          </a:p>
          <a:p>
            <a:r>
              <a:rPr lang="ru-RU"/>
              <a:t>3. Компьютер, принтер</a:t>
            </a:r>
          </a:p>
          <a:p>
            <a:r>
              <a:rPr lang="ru-RU"/>
              <a:t>4. Папка – скоросшиватель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Участники проекта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r>
              <a:rPr lang="ru-RU"/>
              <a:t>Учащиеся 8-9 классов школы – интерната №3 корпус 2</a:t>
            </a:r>
          </a:p>
          <a:p>
            <a:r>
              <a:rPr lang="ru-RU"/>
              <a:t>Учитель СБО</a:t>
            </a:r>
          </a:p>
          <a:p>
            <a:r>
              <a:rPr lang="ru-RU"/>
              <a:t>Родители, братья, сестры, бабушки,…..</a:t>
            </a:r>
          </a:p>
          <a:p>
            <a:r>
              <a:rPr lang="ru-RU"/>
              <a:t>Библиотекарь</a:t>
            </a:r>
          </a:p>
          <a:p>
            <a:r>
              <a:rPr lang="ru-RU"/>
              <a:t>Воспитатели</a:t>
            </a:r>
          </a:p>
          <a:p>
            <a:r>
              <a:rPr lang="ru-RU"/>
              <a:t>Другие учителя</a:t>
            </a:r>
          </a:p>
          <a:p>
            <a:endParaRPr lang="ru-RU"/>
          </a:p>
        </p:txBody>
      </p:sp>
      <p:pic>
        <p:nvPicPr>
          <p:cNvPr id="22531" name="Рисунок 4" descr="Картинка 73 из 452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4000500"/>
            <a:ext cx="1647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а 43 из 45233"/>
          <p:cNvPicPr/>
          <p:nvPr/>
        </p:nvPicPr>
        <p:blipFill>
          <a:blip r:embed="rId4" cstate="print"/>
          <a:srcRect t="12393"/>
          <a:stretch>
            <a:fillRect/>
          </a:stretch>
        </p:blipFill>
        <p:spPr bwMode="auto">
          <a:xfrm>
            <a:off x="4786314" y="2000240"/>
            <a:ext cx="1714500" cy="1276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168</TotalTime>
  <Words>379</Words>
  <Application>Microsoft Office PowerPoint</Application>
  <PresentationFormat>Экран (4:3)</PresentationFormat>
  <Paragraphs>53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Слои</vt:lpstr>
      <vt:lpstr>Тема: Копилка полезных советов</vt:lpstr>
      <vt:lpstr>Актуальность </vt:lpstr>
      <vt:lpstr>Цель:</vt:lpstr>
      <vt:lpstr>Задачи </vt:lpstr>
      <vt:lpstr>Противоречие </vt:lpstr>
      <vt:lpstr>Планируемые мероприятия:</vt:lpstr>
      <vt:lpstr>Источники информации</vt:lpstr>
      <vt:lpstr>Ресурсы</vt:lpstr>
      <vt:lpstr>Участники проекта</vt:lpstr>
      <vt:lpstr>Ожидаемые результаты</vt:lpstr>
      <vt:lpstr>Контроль 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Копилка полезных советов</dc:title>
  <dc:creator>User</dc:creator>
  <cp:lastModifiedBy>User</cp:lastModifiedBy>
  <cp:revision>7</cp:revision>
  <dcterms:created xsi:type="dcterms:W3CDTF">2012-03-28T05:10:02Z</dcterms:created>
  <dcterms:modified xsi:type="dcterms:W3CDTF">2013-01-27T08:45:16Z</dcterms:modified>
</cp:coreProperties>
</file>