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3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hyaenidae.narod.ru/story1/047.html" TargetMode="External"/><Relationship Id="rId3" Type="http://schemas.openxmlformats.org/officeDocument/2006/relationships/hyperlink" Target="http://hyaenidae.narod.ru/story1/042.html" TargetMode="External"/><Relationship Id="rId7" Type="http://schemas.openxmlformats.org/officeDocument/2006/relationships/hyperlink" Target="http://hyaenidae.narod.ru/story1/046.html" TargetMode="External"/><Relationship Id="rId2" Type="http://schemas.openxmlformats.org/officeDocument/2006/relationships/hyperlink" Target="http://hyaenidae.narod.ru/story1/050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yaenidae.narod.ru/story1/045.html" TargetMode="External"/><Relationship Id="rId5" Type="http://schemas.openxmlformats.org/officeDocument/2006/relationships/hyperlink" Target="http://hyaenidae.narod.ru/story1/044.html" TargetMode="External"/><Relationship Id="rId10" Type="http://schemas.openxmlformats.org/officeDocument/2006/relationships/hyperlink" Target="http://hyaenidae.narod.ru/story1/049.html" TargetMode="External"/><Relationship Id="rId4" Type="http://schemas.openxmlformats.org/officeDocument/2006/relationships/hyperlink" Target="http://hyaenidae.narod.ru/story1/043.html" TargetMode="External"/><Relationship Id="rId9" Type="http://schemas.openxmlformats.org/officeDocument/2006/relationships/hyperlink" Target="http://hyaenidae.narod.ru/story1/048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04800"/>
            <a:ext cx="6553200" cy="614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2133600"/>
            <a:ext cx="6172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случайные 9 (девять) сказок:</a:t>
            </a:r>
          </a:p>
          <a:p>
            <a:r>
              <a:rPr lang="ru-RU" dirty="0" smtClean="0"/>
              <a:t>1. </a:t>
            </a:r>
            <a:r>
              <a:rPr lang="ru-RU" dirty="0" smtClean="0">
                <a:hlinkClick r:id="rId2"/>
              </a:rPr>
              <a:t>Петушок - золотой гребешок и </a:t>
            </a:r>
            <a:r>
              <a:rPr lang="ru-RU" dirty="0" err="1" smtClean="0">
                <a:hlinkClick r:id="rId2"/>
              </a:rPr>
              <a:t>жерновцы</a:t>
            </a:r>
            <a:r>
              <a:rPr lang="ru-RU" dirty="0" smtClean="0">
                <a:hlinkClick r:id="rId2"/>
              </a:rPr>
              <a:t>;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2. </a:t>
            </a:r>
            <a:r>
              <a:rPr lang="ru-RU" dirty="0" err="1" smtClean="0">
                <a:hlinkClick r:id="rId3"/>
              </a:rPr>
              <a:t>Терёшечка</a:t>
            </a:r>
            <a:r>
              <a:rPr lang="ru-RU" dirty="0" smtClean="0">
                <a:hlinkClick r:id="rId3"/>
              </a:rPr>
              <a:t>;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3. </a:t>
            </a:r>
            <a:r>
              <a:rPr lang="ru-RU" dirty="0" smtClean="0">
                <a:hlinkClick r:id="rId4"/>
              </a:rPr>
              <a:t>Сказка </a:t>
            </a:r>
            <a:r>
              <a:rPr lang="ru-RU" dirty="0" err="1" smtClean="0">
                <a:hlinkClick r:id="rId4"/>
              </a:rPr>
              <a:t>Морозко</a:t>
            </a:r>
            <a:r>
              <a:rPr lang="ru-RU" dirty="0" smtClean="0">
                <a:hlinkClick r:id="rId4"/>
              </a:rPr>
              <a:t>;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4. </a:t>
            </a:r>
            <a:r>
              <a:rPr lang="ru-RU" dirty="0" smtClean="0">
                <a:hlinkClick r:id="rId5"/>
              </a:rPr>
              <a:t>Сестрица </a:t>
            </a:r>
            <a:r>
              <a:rPr lang="ru-RU" dirty="0" err="1" smtClean="0">
                <a:hlinkClick r:id="rId5"/>
              </a:rPr>
              <a:t>Аленушка</a:t>
            </a:r>
            <a:r>
              <a:rPr lang="ru-RU" dirty="0" smtClean="0">
                <a:hlinkClick r:id="rId5"/>
              </a:rPr>
              <a:t> и братец Иванушка;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5. </a:t>
            </a:r>
            <a:r>
              <a:rPr lang="ru-RU" dirty="0" smtClean="0">
                <a:hlinkClick r:id="rId6"/>
              </a:rPr>
              <a:t>Дочь и падчерица;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6. </a:t>
            </a:r>
            <a:r>
              <a:rPr lang="ru-RU" dirty="0" smtClean="0">
                <a:hlinkClick r:id="rId7"/>
              </a:rPr>
              <a:t>Арысь - поле;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7. </a:t>
            </a:r>
            <a:r>
              <a:rPr lang="ru-RU" dirty="0" err="1" smtClean="0">
                <a:hlinkClick r:id="rId8"/>
              </a:rPr>
              <a:t>Хаврошечка</a:t>
            </a:r>
            <a:r>
              <a:rPr lang="ru-RU" dirty="0" smtClean="0">
                <a:hlinkClick r:id="rId8"/>
              </a:rPr>
              <a:t>;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8. </a:t>
            </a:r>
            <a:r>
              <a:rPr lang="ru-RU" dirty="0" smtClean="0">
                <a:hlinkClick r:id="rId9"/>
              </a:rPr>
              <a:t>Мальчик с пальчик;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9. </a:t>
            </a:r>
            <a:r>
              <a:rPr lang="ru-RU" dirty="0" smtClean="0">
                <a:hlinkClick r:id="rId10"/>
              </a:rPr>
              <a:t>Лев, щука и человек;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399032"/>
          </a:xfrm>
          <a:solidFill>
            <a:schemeClr val="bg1">
              <a:lumMod val="50000"/>
              <a:lumOff val="50000"/>
            </a:schemeClr>
          </a:solidFill>
        </p:spPr>
        <p:txBody>
          <a:bodyPr/>
          <a:lstStyle/>
          <a:p>
            <a:r>
              <a:rPr lang="ru-RU" dirty="0" smtClean="0"/>
              <a:t>Названия сказок:</a:t>
            </a:r>
            <a:endParaRPr lang="ru-RU" dirty="0">
              <a:ln w="6350">
                <a:solidFill>
                  <a:schemeClr val="tx2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32440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8532" y="838200"/>
            <a:ext cx="182676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143000"/>
            <a:ext cx="1688508" cy="226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733800"/>
            <a:ext cx="360426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3657601"/>
            <a:ext cx="2133600" cy="238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3657600"/>
            <a:ext cx="3962400" cy="248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1164" y="381000"/>
            <a:ext cx="411175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733800"/>
            <a:ext cx="333864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57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524000"/>
            <a:ext cx="2091955" cy="241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1890" y="4038601"/>
            <a:ext cx="283284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962400"/>
            <a:ext cx="3048000" cy="245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7620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762000"/>
            <a:ext cx="25781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24384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Практическая работа: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i="1" dirty="0" smtClean="0">
                <a:solidFill>
                  <a:srgbClr val="FF0000"/>
                </a:solidFill>
              </a:rPr>
              <a:t>нарисовать иллюстрацию к Русской народной сказке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74</TotalTime>
  <Words>22</Words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Яркая</vt:lpstr>
      <vt:lpstr>Слайд 1</vt:lpstr>
      <vt:lpstr>Названия сказок:</vt:lpstr>
      <vt:lpstr>Слайд 3</vt:lpstr>
      <vt:lpstr>Слайд 4</vt:lpstr>
      <vt:lpstr>Слайд 5</vt:lpstr>
      <vt:lpstr>Практическая работа: нарисовать иллюстрацию к Русской народной сказке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11</cp:revision>
  <dcterms:modified xsi:type="dcterms:W3CDTF">2012-10-31T14:21:03Z</dcterms:modified>
</cp:coreProperties>
</file>