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78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latin typeface="Book Antiqua" pitchFamily="18" charset="0"/>
              </a:rPr>
              <a:t>УТРО, РАССВЕТ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ланы\школа\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3352800" cy="2514600"/>
          </a:xfrm>
          <a:prstGeom prst="rect">
            <a:avLst/>
          </a:prstGeom>
          <a:noFill/>
        </p:spPr>
      </p:pic>
      <p:pic>
        <p:nvPicPr>
          <p:cNvPr id="1027" name="Picture 3" descr="D:\планы\школа\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81000"/>
            <a:ext cx="3732911" cy="2352675"/>
          </a:xfrm>
          <a:prstGeom prst="rect">
            <a:avLst/>
          </a:prstGeom>
          <a:noFill/>
        </p:spPr>
      </p:pic>
      <p:pic>
        <p:nvPicPr>
          <p:cNvPr id="1028" name="Picture 4" descr="D:\планы\школа\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810000"/>
            <a:ext cx="4162425" cy="2714625"/>
          </a:xfrm>
          <a:prstGeom prst="rect">
            <a:avLst/>
          </a:prstGeom>
          <a:noFill/>
        </p:spPr>
      </p:pic>
      <p:pic>
        <p:nvPicPr>
          <p:cNvPr id="1029" name="Picture 5" descr="D:\планы\школа\4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" y="3800474"/>
            <a:ext cx="3060700" cy="2295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планы\школа\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581400"/>
            <a:ext cx="1669415" cy="2276475"/>
          </a:xfrm>
          <a:prstGeom prst="rect">
            <a:avLst/>
          </a:prstGeom>
          <a:noFill/>
        </p:spPr>
      </p:pic>
      <p:pic>
        <p:nvPicPr>
          <p:cNvPr id="2051" name="Picture 3" descr="D:\планы\школа\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514600"/>
            <a:ext cx="3276981" cy="1743075"/>
          </a:xfrm>
          <a:prstGeom prst="rect">
            <a:avLst/>
          </a:prstGeom>
          <a:noFill/>
        </p:spPr>
      </p:pic>
      <p:pic>
        <p:nvPicPr>
          <p:cNvPr id="2052" name="Picture 4" descr="D:\планы\школа\7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33400"/>
            <a:ext cx="2895600" cy="2310319"/>
          </a:xfrm>
          <a:prstGeom prst="rect">
            <a:avLst/>
          </a:prstGeom>
          <a:noFill/>
        </p:spPr>
      </p:pic>
      <p:pic>
        <p:nvPicPr>
          <p:cNvPr id="2053" name="Picture 5" descr="D:\планы\школа\8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4343400"/>
            <a:ext cx="2767012" cy="1844675"/>
          </a:xfrm>
          <a:prstGeom prst="rect">
            <a:avLst/>
          </a:prstGeom>
          <a:noFill/>
        </p:spPr>
      </p:pic>
      <p:pic>
        <p:nvPicPr>
          <p:cNvPr id="2054" name="Picture 6" descr="D:\планы\школа\12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381000"/>
            <a:ext cx="1782762" cy="2139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D:\планы\школа\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886200"/>
            <a:ext cx="3819525" cy="2090981"/>
          </a:xfrm>
          <a:prstGeom prst="rect">
            <a:avLst/>
          </a:prstGeom>
          <a:noFill/>
        </p:spPr>
      </p:pic>
      <p:pic>
        <p:nvPicPr>
          <p:cNvPr id="3076" name="Picture 4" descr="D:\планы\школа\1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762000"/>
            <a:ext cx="2814638" cy="1876425"/>
          </a:xfrm>
          <a:prstGeom prst="rect">
            <a:avLst/>
          </a:prstGeom>
          <a:noFill/>
        </p:spPr>
      </p:pic>
      <p:pic>
        <p:nvPicPr>
          <p:cNvPr id="3077" name="Picture 5" descr="D:\планы\школа\14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505200"/>
            <a:ext cx="2266950" cy="2266950"/>
          </a:xfrm>
          <a:prstGeom prst="rect">
            <a:avLst/>
          </a:prstGeom>
          <a:noFill/>
        </p:spPr>
      </p:pic>
      <p:pic>
        <p:nvPicPr>
          <p:cNvPr id="3078" name="Picture 6" descr="D:\планы\школа\16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457200"/>
            <a:ext cx="2995612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D:\планы\школа\1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505200"/>
            <a:ext cx="2667000" cy="2000250"/>
          </a:xfrm>
          <a:prstGeom prst="rect">
            <a:avLst/>
          </a:prstGeom>
          <a:noFill/>
        </p:spPr>
      </p:pic>
      <p:pic>
        <p:nvPicPr>
          <p:cNvPr id="4100" name="Picture 4" descr="D:\планы\школа\1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352800"/>
            <a:ext cx="2800350" cy="2115820"/>
          </a:xfrm>
          <a:prstGeom prst="rect">
            <a:avLst/>
          </a:prstGeom>
          <a:noFill/>
        </p:spPr>
      </p:pic>
      <p:pic>
        <p:nvPicPr>
          <p:cNvPr id="4101" name="Picture 5" descr="D:\планы\школа\18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72088" y="493923"/>
            <a:ext cx="3338512" cy="2011152"/>
          </a:xfrm>
          <a:prstGeom prst="rect">
            <a:avLst/>
          </a:prstGeom>
          <a:noFill/>
        </p:spPr>
      </p:pic>
      <p:pic>
        <p:nvPicPr>
          <p:cNvPr id="4102" name="Picture 6" descr="D:\планы\школа\19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762000"/>
            <a:ext cx="2990850" cy="2243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планы\школа\2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1509712" cy="2242147"/>
          </a:xfrm>
          <a:prstGeom prst="rect">
            <a:avLst/>
          </a:prstGeom>
          <a:noFill/>
        </p:spPr>
      </p:pic>
      <p:pic>
        <p:nvPicPr>
          <p:cNvPr id="5123" name="Picture 3" descr="D:\планы\школа\images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86200"/>
            <a:ext cx="3367087" cy="2383444"/>
          </a:xfrm>
          <a:prstGeom prst="rect">
            <a:avLst/>
          </a:prstGeom>
          <a:noFill/>
        </p:spPr>
      </p:pic>
      <p:pic>
        <p:nvPicPr>
          <p:cNvPr id="5124" name="Picture 4" descr="D:\планы\школа\images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304800"/>
            <a:ext cx="1566863" cy="1938387"/>
          </a:xfrm>
          <a:prstGeom prst="rect">
            <a:avLst/>
          </a:prstGeom>
          <a:noFill/>
        </p:spPr>
      </p:pic>
      <p:pic>
        <p:nvPicPr>
          <p:cNvPr id="5125" name="Picture 5" descr="D:\планы\школа\images6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886200"/>
            <a:ext cx="3421704" cy="2400300"/>
          </a:xfrm>
          <a:prstGeom prst="rect">
            <a:avLst/>
          </a:prstGeom>
          <a:noFill/>
        </p:spPr>
      </p:pic>
      <p:pic>
        <p:nvPicPr>
          <p:cNvPr id="5126" name="Picture 6" descr="D:\планы\школа\images5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990600"/>
            <a:ext cx="2380436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Практическая работа</a:t>
            </a:r>
            <a:r>
              <a:rPr lang="ru-RU" dirty="0" smtClean="0"/>
              <a:t>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200" dirty="0" smtClean="0"/>
              <a:t>нужно не ошибиться в изображаемом, где рассвет, а где закат?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планы\школа\images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3676453" cy="2743200"/>
          </a:xfrm>
          <a:prstGeom prst="rect">
            <a:avLst/>
          </a:prstGeom>
          <a:noFill/>
        </p:spPr>
      </p:pic>
      <p:pic>
        <p:nvPicPr>
          <p:cNvPr id="6147" name="Picture 3" descr="D:\планы\школа\images8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267200"/>
            <a:ext cx="3351125" cy="2209800"/>
          </a:xfrm>
          <a:prstGeom prst="rect">
            <a:avLst/>
          </a:prstGeom>
          <a:noFill/>
        </p:spPr>
      </p:pic>
      <p:pic>
        <p:nvPicPr>
          <p:cNvPr id="6148" name="Picture 4" descr="D:\планы\школа\images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371600"/>
            <a:ext cx="3767667" cy="2667000"/>
          </a:xfrm>
          <a:prstGeom prst="rect">
            <a:avLst/>
          </a:prstGeom>
          <a:noFill/>
        </p:spPr>
      </p:pic>
      <p:pic>
        <p:nvPicPr>
          <p:cNvPr id="6149" name="Picture 5" descr="D:\планы\школа\images10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4114800"/>
            <a:ext cx="325539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УТРО, РАССВЕТ</vt:lpstr>
      <vt:lpstr>Слайд 2</vt:lpstr>
      <vt:lpstr>Слайд 3</vt:lpstr>
      <vt:lpstr>Слайд 4</vt:lpstr>
      <vt:lpstr>Слайд 5</vt:lpstr>
      <vt:lpstr>Слайд 6</vt:lpstr>
      <vt:lpstr>Практическая работа: нужно не ошибиться в изображаемом, где рассвет, а где закат?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УТРО, РАССВЕТ</dc:title>
  <cp:lastModifiedBy>User</cp:lastModifiedBy>
  <cp:revision>3</cp:revision>
  <dcterms:modified xsi:type="dcterms:W3CDTF">2013-07-16T09:46:12Z</dcterms:modified>
</cp:coreProperties>
</file>