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32A2-1BCC-4D98-BBD4-2CEC8D9B715D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DCF0E-FB7B-4C2C-9A91-78A458218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CF0E-FB7B-4C2C-9A91-78A4582181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«НА МОРСКОМ ДНЕ»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2671763" cy="35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368113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0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05200"/>
            <a:ext cx="3866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33677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838200"/>
            <a:ext cx="2819400" cy="20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464488" cy="185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276600"/>
            <a:ext cx="2857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343400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962400"/>
            <a:ext cx="1462088" cy="241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609600"/>
            <a:ext cx="25213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2276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29622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343400"/>
            <a:ext cx="1695450" cy="210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838200"/>
            <a:ext cx="2802056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1771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0" y="838200"/>
            <a:ext cx="2052637" cy="25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133600"/>
            <a:ext cx="307601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048000"/>
            <a:ext cx="2661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286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Практическая работа: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изображение подводного мира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9</Words>
  <PresentationFormat>Экран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«НА МОРСКОМ ДНЕ»</vt:lpstr>
      <vt:lpstr>Слайд 2</vt:lpstr>
      <vt:lpstr>Слайд 3</vt:lpstr>
      <vt:lpstr>Слайд 4</vt:lpstr>
      <vt:lpstr>Слайд 5</vt:lpstr>
      <vt:lpstr>Слайд 6</vt:lpstr>
      <vt:lpstr>Практическая работа: изображение подводного мира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2012-10-30T17:51:53Z</dcterms:modified>
</cp:coreProperties>
</file>