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8280920" cy="3483819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Япония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3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Нарисовать эскиз веера и оформить его в японском стиле.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828136" cy="373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+mj-lt"/>
              </a:rPr>
              <a:t>Задачи урока</a:t>
            </a:r>
            <a:r>
              <a:rPr lang="ru-RU" sz="2800" b="1" i="1" dirty="0" smtClean="0">
                <a:solidFill>
                  <a:srgbClr val="000000"/>
                </a:solidFill>
                <a:latin typeface="+mj-lt"/>
              </a:rPr>
              <a:t>: раскрыть </a:t>
            </a:r>
            <a:r>
              <a:rPr lang="ru-RU" sz="2800" b="1" i="1" dirty="0">
                <a:solidFill>
                  <a:srgbClr val="000000"/>
                </a:solidFill>
                <a:latin typeface="+mj-lt"/>
              </a:rPr>
              <a:t>образ художественной культуры Японии, способствовать закреплению полученных знаний, научить </a:t>
            </a:r>
            <a:r>
              <a:rPr lang="ru-RU" sz="2800" b="1" i="1" dirty="0" smtClean="0">
                <a:solidFill>
                  <a:srgbClr val="000000"/>
                </a:solidFill>
                <a:latin typeface="+mj-lt"/>
              </a:rPr>
              <a:t>выполнять эскиз веера.</a:t>
            </a:r>
            <a:r>
              <a:rPr lang="ru-RU" sz="2800" i="1" dirty="0">
                <a:latin typeface="+mj-lt"/>
              </a:rPr>
              <a:t/>
            </a:r>
            <a:br>
              <a:rPr lang="ru-RU" sz="2800" i="1" dirty="0">
                <a:latin typeface="+mj-lt"/>
              </a:rPr>
            </a:br>
            <a:r>
              <a:rPr lang="ru-RU" sz="2800" i="1" dirty="0">
                <a:solidFill>
                  <a:srgbClr val="000000"/>
                </a:solidFill>
                <a:latin typeface="+mj-lt"/>
              </a:rPr>
              <a:t/>
            </a:r>
            <a:br>
              <a:rPr lang="ru-RU" sz="2800" i="1" dirty="0">
                <a:solidFill>
                  <a:srgbClr val="000000"/>
                </a:solidFill>
                <a:latin typeface="+mj-lt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+mj-lt"/>
              </a:rPr>
              <a:t>Развивать </a:t>
            </a:r>
            <a:r>
              <a:rPr lang="ru-RU" sz="2800" b="1" i="1" dirty="0">
                <a:solidFill>
                  <a:srgbClr val="000000"/>
                </a:solidFill>
                <a:latin typeface="+mj-lt"/>
              </a:rPr>
              <a:t>композиционное мышление, творчество, воображение; навыки восприятия художественного </a:t>
            </a:r>
            <a:r>
              <a:rPr lang="ru-RU" sz="2800" b="1" i="1" dirty="0" smtClean="0">
                <a:solidFill>
                  <a:srgbClr val="000000"/>
                </a:solidFill>
                <a:latin typeface="+mj-lt"/>
              </a:rPr>
              <a:t>образа.</a:t>
            </a:r>
            <a:endParaRPr lang="ru-RU" sz="2800" b="1" i="1" dirty="0">
              <a:solidFill>
                <a:srgbClr val="000000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«Свет Солнца»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3168352" cy="5256584"/>
          </a:xfrm>
        </p:spPr>
        <p:txBody>
          <a:bodyPr>
            <a:normAutofit fontScale="92500"/>
          </a:bodyPr>
          <a:lstStyle/>
          <a:p>
            <a:r>
              <a:rPr lang="ru-RU" dirty="0"/>
              <a:t>Японию называют страной восходящего солнца. До сих пор стоят древ­ние тысячелетние мавзолеи, храмы, города и </a:t>
            </a:r>
            <a:r>
              <a:rPr lang="ru-RU" dirty="0" smtClean="0"/>
              <a:t>парки.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1515" y="1340768"/>
            <a:ext cx="462457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3240360" cy="590465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Современная Япония известна своими высокими технологиями. Однако традиции и обычаи очень чтят в этой маленькой стране. Среди шумных улиц и небоскребов туристы могут встретить старинные японские храмы. Японцы очень гостеприимный народ и всегда своим гостям предлагают поучаствовать в чайной церемонии, а дар преподносят сувенир – национальную куклу «</a:t>
            </a:r>
            <a:r>
              <a:rPr lang="ru-RU" dirty="0" err="1"/>
              <a:t>хаката</a:t>
            </a:r>
            <a:r>
              <a:rPr lang="ru-RU" dirty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652" y="1556792"/>
            <a:ext cx="528490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4114800" cy="593752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Японский народ чутко и глубоко любит природу. Он воспел в своих сказках и поэзии цветение слив и вишен, красную листву кленов и пер­вый снег. Сказка в Японии — это отдых после трудового дня. «Если днем рассказывать, то мыши будут смеяться», — говорят японцы.</a:t>
            </a:r>
          </a:p>
          <a:p>
            <a:endParaRPr lang="ru-RU" dirty="0"/>
          </a:p>
          <a:p>
            <a:r>
              <a:rPr lang="ru-RU" dirty="0"/>
              <a:t>Японцы умеют любоваться луной, водопадами, каждой маленькой травинкой. Они поклоняются красоте.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916" y="1268760"/>
            <a:ext cx="44996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Национальный японский костюм.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3106688" cy="521744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Любой национальный костюм так или иначе отражает особенности материальной и культурной жизни народа, в том числе и национальный характер. Это в полной мере относится и к кимоно, которое в XX веке приобрело большую популярность в мире.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908720"/>
            <a:ext cx="4856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</a:t>
            </a:r>
            <a:r>
              <a:rPr lang="ru-RU" b="1" dirty="0"/>
              <a:t>Кимоно" – понятие собирательное, существует множество разновидностей кимоно: мужские, женские, для мальчиков, для девочек, для новорожденных, верхние, нижние, домашние, визитные, официальные, </a:t>
            </a:r>
            <a:r>
              <a:rPr lang="ru-RU" b="1" dirty="0" smtClean="0"/>
              <a:t>парадные.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466" y="2786965"/>
            <a:ext cx="2473985" cy="391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224" y="2774891"/>
            <a:ext cx="2952328" cy="394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1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960064" cy="409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2910292" cy="43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3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Веер 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472608" cy="548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0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Documents and Settings\Admin\Рабочий стол\изо\Veer_fen_shui8k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818" y="1406338"/>
            <a:ext cx="6408712" cy="39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изо\Veer_6_e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094" y="1372182"/>
            <a:ext cx="6624736" cy="40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изо\veer_sin_bam_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6412" y="1268760"/>
            <a:ext cx="6646118" cy="47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251520" y="1700808"/>
            <a:ext cx="205680" cy="50405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3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Япония</vt:lpstr>
      <vt:lpstr>Презентация PowerPoint</vt:lpstr>
      <vt:lpstr>«Свет Солнца»</vt:lpstr>
      <vt:lpstr>Презентация PowerPoint</vt:lpstr>
      <vt:lpstr>Презентация PowerPoint</vt:lpstr>
      <vt:lpstr>Национальный японский костюм.</vt:lpstr>
      <vt:lpstr>Презентация PowerPoint</vt:lpstr>
      <vt:lpstr>Веер </vt:lpstr>
      <vt:lpstr>Презентация PowerPoint</vt:lpstr>
      <vt:lpstr>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</dc:title>
  <cp:lastModifiedBy>Пользователь Windows</cp:lastModifiedBy>
  <cp:revision>34</cp:revision>
  <dcterms:modified xsi:type="dcterms:W3CDTF">2014-01-10T15:11:14Z</dcterms:modified>
</cp:coreProperties>
</file>