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1%D0%B8%D0%BB%D0%B8%D0%B1%D0%B8%D0%BD,_%D0%98%D0%B2%D0%B0%D0%BD_%D0%AF%D0%BA%D0%BE%D0%B2%D0%BB%D0%B5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2714625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8993"/>
          <a:stretch>
            <a:fillRect/>
          </a:stretch>
        </p:blipFill>
        <p:spPr bwMode="auto">
          <a:xfrm>
            <a:off x="838200" y="1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255451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38456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00200" y="1219200"/>
            <a:ext cx="19050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Иллюстрация </a:t>
            </a:r>
            <a:r>
              <a:rPr lang="ru-RU" dirty="0" smtClean="0">
                <a:hlinkClick r:id="rId4" tooltip="Билибин, Иван Яковлевич"/>
              </a:rPr>
              <a:t>Ивана </a:t>
            </a:r>
            <a:r>
              <a:rPr lang="ru-RU" dirty="0" err="1" smtClean="0">
                <a:hlinkClick r:id="rId4" tooltip="Билибин, Иван Яковлевич"/>
              </a:rPr>
              <a:t>Билибина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1143000"/>
            <a:ext cx="2514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Почтовая марка СССР, 1988 год.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222084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279120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95800"/>
            <a:ext cx="283349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04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524000"/>
            <a:ext cx="1920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533400"/>
            <a:ext cx="154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66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26879" b="8381"/>
          <a:stretch>
            <a:fillRect/>
          </a:stretch>
        </p:blipFill>
        <p:spPr bwMode="auto">
          <a:xfrm>
            <a:off x="3581400" y="3352800"/>
            <a:ext cx="23730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95800"/>
            <a:ext cx="2514600" cy="21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 t="3556" b="21778"/>
          <a:stretch>
            <a:fillRect/>
          </a:stretch>
        </p:blipFill>
        <p:spPr bwMode="auto">
          <a:xfrm>
            <a:off x="6096000" y="4419600"/>
            <a:ext cx="265339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399" y="533400"/>
            <a:ext cx="23455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667000"/>
            <a:ext cx="2644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27100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33400"/>
            <a:ext cx="3603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2013-05-16T16:52:23Z</dcterms:modified>
</cp:coreProperties>
</file>