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Book Antiqua" pitchFamily="18" charset="0"/>
              </a:rPr>
              <a:t>АРХИТЕКТУРНЫЕ АНСАМБЛИ МОСКВЫ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планы\школа\139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57200"/>
            <a:ext cx="4420886" cy="2540000"/>
          </a:xfrm>
          <a:prstGeom prst="rect">
            <a:avLst/>
          </a:prstGeom>
          <a:noFill/>
        </p:spPr>
      </p:pic>
      <p:pic>
        <p:nvPicPr>
          <p:cNvPr id="8195" name="Picture 3" descr="D:\планы\школа\07102412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440858" cy="2447925"/>
          </a:xfrm>
          <a:prstGeom prst="rect">
            <a:avLst/>
          </a:prstGeom>
          <a:noFill/>
        </p:spPr>
      </p:pic>
      <p:pic>
        <p:nvPicPr>
          <p:cNvPr id="8196" name="Picture 4" descr="D:\планы\школа\moscow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3866029" cy="3505200"/>
          </a:xfrm>
          <a:prstGeom prst="rect">
            <a:avLst/>
          </a:prstGeom>
          <a:noFill/>
        </p:spPr>
      </p:pic>
      <p:pic>
        <p:nvPicPr>
          <p:cNvPr id="8197" name="Picture 5" descr="D:\планы\школа\post-3-13234363058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Федорович </a:t>
            </a:r>
            <a:r>
              <a:rPr lang="ru-RU" dirty="0" err="1" smtClean="0"/>
              <a:t>Юон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планы\школа\0c0e176f9a2e8163c5f2d40d16ad95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50000" cy="4621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D:\планы\школа\yuon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3984071" cy="3233738"/>
          </a:xfrm>
          <a:prstGeom prst="rect">
            <a:avLst/>
          </a:prstGeom>
          <a:noFill/>
        </p:spPr>
      </p:pic>
      <p:pic>
        <p:nvPicPr>
          <p:cNvPr id="10242" name="Picture 2" descr="D:\планы\школа\0_61a73_7b61c6d3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81000"/>
            <a:ext cx="5105400" cy="2999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планы\школа\www_artru_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43400"/>
            <a:ext cx="3124200" cy="1920081"/>
          </a:xfrm>
          <a:prstGeom prst="rect">
            <a:avLst/>
          </a:prstGeom>
          <a:noFill/>
        </p:spPr>
      </p:pic>
      <p:pic>
        <p:nvPicPr>
          <p:cNvPr id="11267" name="Picture 3" descr="D:\планы\школа\8039462_8a7b47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613105" cy="2535237"/>
          </a:xfrm>
          <a:prstGeom prst="rect">
            <a:avLst/>
          </a:prstGeom>
          <a:noFill/>
        </p:spPr>
      </p:pic>
      <p:pic>
        <p:nvPicPr>
          <p:cNvPr id="11268" name="Picture 4" descr="D:\планы\школа\0_72361_b966b497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4685025" cy="3671888"/>
          </a:xfrm>
          <a:prstGeom prst="rect">
            <a:avLst/>
          </a:prstGeom>
          <a:noFill/>
        </p:spPr>
      </p:pic>
      <p:pic>
        <p:nvPicPr>
          <p:cNvPr id="11269" name="Picture 5" descr="D:\планы\школа\7beae8eb8a9b68d940dbbe9d2e748e98_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85800"/>
            <a:ext cx="3542073" cy="274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Практическая работа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Изобразить </a:t>
            </a:r>
            <a:r>
              <a:rPr lang="ru-RU" smtClean="0"/>
              <a:t>архитектурную </a:t>
            </a:r>
            <a:r>
              <a:rPr lang="ru-RU" smtClean="0"/>
              <a:t>достопримечательность </a:t>
            </a:r>
            <a:r>
              <a:rPr lang="ru-RU" dirty="0" smtClean="0"/>
              <a:t>города Москва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Архитектура – (лат. «</a:t>
            </a:r>
            <a:r>
              <a:rPr lang="en-US" sz="3600" dirty="0" smtClean="0"/>
              <a:t>architecture</a:t>
            </a:r>
            <a:r>
              <a:rPr lang="ru-RU" sz="3600" dirty="0" smtClean="0"/>
              <a:t>» главный и строить)</a:t>
            </a:r>
            <a:br>
              <a:rPr lang="ru-RU" sz="3600" dirty="0" smtClean="0"/>
            </a:br>
            <a:r>
              <a:rPr lang="ru-RU" sz="3600" dirty="0" smtClean="0"/>
              <a:t>Архитектор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ru-RU" dirty="0" smtClean="0"/>
              <a:t>Объемное сооружение – культовые, промышленные, жилые здания</a:t>
            </a:r>
          </a:p>
          <a:p>
            <a:r>
              <a:rPr lang="ru-RU" dirty="0" smtClean="0"/>
              <a:t>Ландшафтная архитектура – беседки, мостики, фонтаны.</a:t>
            </a:r>
          </a:p>
          <a:p>
            <a:r>
              <a:rPr lang="ru-RU" dirty="0" smtClean="0"/>
              <a:t>Градостроительство – создание новых городов и реконструкция старых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ланы\школа\voskhititelnye_kupala_krem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19600"/>
            <a:ext cx="2895600" cy="21717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1000"/>
            <a:ext cx="2819400" cy="18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914400"/>
            <a:ext cx="2882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667000"/>
            <a:ext cx="274891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планы\школа\Kremlin_birds_eye_view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4686576" cy="3695700"/>
          </a:xfrm>
          <a:prstGeom prst="rect">
            <a:avLst/>
          </a:prstGeom>
          <a:noFill/>
        </p:spPr>
      </p:pic>
      <p:pic>
        <p:nvPicPr>
          <p:cNvPr id="2050" name="Picture 2" descr="D:\планы\школа\68184853_CCA9DCA159754C87ADCF40E2A1B67A22_map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345389" cy="250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41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Апполоний Михайлович Васнецов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планы\школа\апполинарий михайлович васнецо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4005262" cy="2551394"/>
          </a:xfrm>
          <a:prstGeom prst="rect">
            <a:avLst/>
          </a:prstGeom>
          <a:noFill/>
        </p:spPr>
      </p:pic>
      <p:pic>
        <p:nvPicPr>
          <p:cNvPr id="3075" name="Picture 3" descr="D:\планы\школа\2462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5147993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планы\школа\d646b4ee40b31ac026f56aa133f88f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6675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планы\школа\ss1.jpg"/>
          <p:cNvPicPr>
            <a:picLocks noChangeAspect="1" noChangeArrowheads="1"/>
          </p:cNvPicPr>
          <p:nvPr/>
        </p:nvPicPr>
        <p:blipFill>
          <a:blip r:embed="rId2"/>
          <a:srcRect t="13750" b="8750"/>
          <a:stretch>
            <a:fillRect/>
          </a:stretch>
        </p:blipFill>
        <p:spPr bwMode="auto">
          <a:xfrm>
            <a:off x="5181600" y="304800"/>
            <a:ext cx="3408516" cy="3962400"/>
          </a:xfrm>
          <a:prstGeom prst="rect">
            <a:avLst/>
          </a:prstGeom>
          <a:noFill/>
        </p:spPr>
      </p:pic>
      <p:pic>
        <p:nvPicPr>
          <p:cNvPr id="4099" name="Picture 3" descr="D:\планы\школа\62685781_13dfb9__0f041a87c51.jpg"/>
          <p:cNvPicPr>
            <a:picLocks noChangeAspect="1" noChangeArrowheads="1"/>
          </p:cNvPicPr>
          <p:nvPr/>
        </p:nvPicPr>
        <p:blipFill>
          <a:blip r:embed="rId3"/>
          <a:srcRect r="8374"/>
          <a:stretch>
            <a:fillRect/>
          </a:stretch>
        </p:blipFill>
        <p:spPr bwMode="auto">
          <a:xfrm>
            <a:off x="304800" y="2590800"/>
            <a:ext cx="47244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планы\школа\2_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"/>
            <a:ext cx="5143500" cy="3857625"/>
          </a:xfrm>
          <a:prstGeom prst="rect">
            <a:avLst/>
          </a:prstGeom>
          <a:noFill/>
        </p:spPr>
      </p:pic>
      <p:pic>
        <p:nvPicPr>
          <p:cNvPr id="5122" name="Picture 2" descr="D:\планы\школа\1327_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33375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планы\школа\{0FAD9475-17DE-47D1-9F1C-6E523D951CAD}_DSC_0005jpg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57200"/>
            <a:ext cx="2628646" cy="3743325"/>
          </a:xfrm>
          <a:prstGeom prst="rect">
            <a:avLst/>
          </a:prstGeom>
          <a:noFill/>
        </p:spPr>
      </p:pic>
      <p:pic>
        <p:nvPicPr>
          <p:cNvPr id="6148" name="Picture 4" descr="D:\планы\школа\images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2514600" cy="1819275"/>
          </a:xfrm>
          <a:prstGeom prst="rect">
            <a:avLst/>
          </a:prstGeom>
          <a:noFill/>
        </p:spPr>
      </p:pic>
      <p:pic>
        <p:nvPicPr>
          <p:cNvPr id="6150" name="Picture 6" descr="D:\планы\школа\васнецов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648200"/>
            <a:ext cx="2914650" cy="1571625"/>
          </a:xfrm>
          <a:prstGeom prst="rect">
            <a:avLst/>
          </a:prstGeom>
          <a:noFill/>
        </p:spPr>
      </p:pic>
      <p:pic>
        <p:nvPicPr>
          <p:cNvPr id="6151" name="Picture 7" descr="D:\планы\школа\1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990600"/>
            <a:ext cx="434975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</Words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АРХИТЕКТУРНЫЕ АНСАМБЛИ МОСКВЫ</vt:lpstr>
      <vt:lpstr>Архитектура – (лат. «architecture» главный и строить) Архитектор </vt:lpstr>
      <vt:lpstr>Слайд 3</vt:lpstr>
      <vt:lpstr>Слайд 4</vt:lpstr>
      <vt:lpstr>Апполоний Михайлович Васнецов</vt:lpstr>
      <vt:lpstr>Слайд 6</vt:lpstr>
      <vt:lpstr>Слайд 7</vt:lpstr>
      <vt:lpstr>Слайд 8</vt:lpstr>
      <vt:lpstr>Слайд 9</vt:lpstr>
      <vt:lpstr>Слайд 10</vt:lpstr>
      <vt:lpstr>Константин Федорович Юон</vt:lpstr>
      <vt:lpstr>Слайд 12</vt:lpstr>
      <vt:lpstr>Слайд 13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АРХИТЕКТУРНЫЕ АНСАМБЛИ МОСКВЫ</dc:title>
  <cp:lastModifiedBy>User</cp:lastModifiedBy>
  <cp:revision>9</cp:revision>
  <dcterms:modified xsi:type="dcterms:W3CDTF">2013-07-16T09:43:19Z</dcterms:modified>
</cp:coreProperties>
</file>