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86B6-AB9A-4580-820F-D485F64637D5}" type="datetimeFigureOut">
              <a:rPr lang="ru-RU" smtClean="0"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A0FE-FFF3-405B-B440-DBE538E107F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hyperlink" Target="http://www.g-h.ru/images/018-2393_08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jpeg"/><Relationship Id="rId5" Type="http://schemas.openxmlformats.org/officeDocument/2006/relationships/hyperlink" Target="http://www.mineraltown.com/minerals_show/expominer_2006/mica.jpg" TargetMode="Externa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christmasheaven.ru/forum/uploads/monthly_02_2010/post-2-1265122309_thumb.jpg" TargetMode="External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1.jpeg"/><Relationship Id="rId4" Type="http://schemas.openxmlformats.org/officeDocument/2006/relationships/image" Target="../media/image6.jpeg"/><Relationship Id="rId9" Type="http://schemas.openxmlformats.org/officeDocument/2006/relationships/hyperlink" Target="http://prived.net/wp-content/uploads/2011/08/silikon-kissie-nilsson-03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Полимеры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сложные молекулы, состоящие из большого числа  простых одинаковых молекул, соединенных химическими связями.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Волокна химические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4497388" cy="720079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Искусственные</a:t>
            </a:r>
            <a:r>
              <a:rPr lang="ru-RU" dirty="0" smtClean="0"/>
              <a:t> . Вискоза, ацетатное волокно. Из целлюлозы.</a:t>
            </a:r>
            <a:endParaRPr lang="ru-RU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648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Синтетические. Капрон, лавсан, нейлон.</a:t>
            </a:r>
            <a:endParaRPr lang="ru-RU" dirty="0"/>
          </a:p>
        </p:txBody>
      </p:sp>
      <p:pic>
        <p:nvPicPr>
          <p:cNvPr id="16" name="Picture 6" descr="D:\docs\pictures\091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2792430" cy="3951288"/>
          </a:xfrm>
          <a:prstGeom prst="rect">
            <a:avLst/>
          </a:prstGeom>
          <a:noFill/>
        </p:spPr>
      </p:pic>
      <p:pic>
        <p:nvPicPr>
          <p:cNvPr id="22535" name="Picture 7" descr="D:\docs\pictures\41901985_1238588092_2333488674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20888"/>
            <a:ext cx="2963466" cy="3951288"/>
          </a:xfrm>
          <a:prstGeom prst="rect">
            <a:avLst/>
          </a:prstGeom>
          <a:noFill/>
        </p:spPr>
      </p:pic>
      <p:pic>
        <p:nvPicPr>
          <p:cNvPr id="22537" name="Picture 9" descr="Картинка 12 из 838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1340" t="5670" r="8350" b="4330"/>
          <a:stretch>
            <a:fillRect/>
          </a:stretch>
        </p:blipFill>
        <p:spPr bwMode="auto">
          <a:xfrm>
            <a:off x="6516216" y="3429000"/>
            <a:ext cx="3059832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Неорганические полимеры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6672"/>
            <a:ext cx="4497388" cy="15121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Простые вещества –графит, алмаз, </a:t>
            </a:r>
            <a:r>
              <a:rPr lang="ru-RU" dirty="0" smtClean="0"/>
              <a:t>фуллерены-аллотропные</a:t>
            </a:r>
            <a:r>
              <a:rPr lang="ru-RU" dirty="0" smtClean="0"/>
              <a:t> модификации углерода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498975" cy="141017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Сложные вещества - оксид кремния (кварц, кремнезем, агат) </a:t>
            </a:r>
          </a:p>
          <a:p>
            <a:r>
              <a:rPr lang="ru-RU" dirty="0" smtClean="0"/>
              <a:t>Оксид алюминия(полевой шпат, слюда,  белая глина)</a:t>
            </a:r>
            <a:endParaRPr lang="ru-RU" dirty="0"/>
          </a:p>
        </p:txBody>
      </p:sp>
      <p:pic>
        <p:nvPicPr>
          <p:cNvPr id="23554" name="Picture 2" descr="D:\docs\pictures\iCAPHUAW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9943" t="2385"/>
          <a:stretch>
            <a:fillRect/>
          </a:stretch>
        </p:blipFill>
        <p:spPr bwMode="auto">
          <a:xfrm>
            <a:off x="0" y="2132856"/>
            <a:ext cx="2939538" cy="2947268"/>
          </a:xfrm>
          <a:prstGeom prst="rect">
            <a:avLst/>
          </a:prstGeom>
          <a:noFill/>
        </p:spPr>
      </p:pic>
      <p:pic>
        <p:nvPicPr>
          <p:cNvPr id="23555" name="Picture 3" descr="D:\docs\pictures\iCAAID1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05064"/>
            <a:ext cx="2004814" cy="2592288"/>
          </a:xfrm>
          <a:prstGeom prst="rect">
            <a:avLst/>
          </a:prstGeom>
          <a:noFill/>
        </p:spPr>
      </p:pic>
      <p:pic>
        <p:nvPicPr>
          <p:cNvPr id="23556" name="Picture 4" descr="D:\docs\pictures\iCADDJ7BW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 l="5700" t="15515"/>
          <a:stretch>
            <a:fillRect/>
          </a:stretch>
        </p:blipFill>
        <p:spPr bwMode="auto">
          <a:xfrm>
            <a:off x="4572000" y="2204864"/>
            <a:ext cx="2808312" cy="2516039"/>
          </a:xfrm>
          <a:prstGeom prst="rect">
            <a:avLst/>
          </a:prstGeom>
          <a:noFill/>
        </p:spPr>
      </p:pic>
      <p:pic>
        <p:nvPicPr>
          <p:cNvPr id="23558" name="Picture 6" descr="Картинка 52 из 415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6648" y="4437112"/>
            <a:ext cx="3227851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Гликоген</a:t>
            </a:r>
            <a:br>
              <a:rPr lang="ru-RU" dirty="0" smtClean="0"/>
            </a:br>
            <a:r>
              <a:rPr lang="ru-RU" dirty="0" smtClean="0"/>
              <a:t>его мономером является глюкоза</a:t>
            </a:r>
            <a:endParaRPr lang="ru-RU" dirty="0"/>
          </a:p>
        </p:txBody>
      </p:sp>
      <p:pic>
        <p:nvPicPr>
          <p:cNvPr id="9" name="Содержимое 8" descr="img1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4644008" cy="5229200"/>
          </a:xfrm>
        </p:spPr>
      </p:pic>
      <p:pic>
        <p:nvPicPr>
          <p:cNvPr id="1027" name="Picture 3" descr="D:\docs\pictures\PS54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29792"/>
            <a:ext cx="4038600" cy="3266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Биополимеры-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белки, </a:t>
            </a:r>
            <a:br>
              <a:rPr lang="ru-RU" dirty="0" smtClean="0"/>
            </a:br>
            <a:r>
              <a:rPr lang="ru-RU" dirty="0" smtClean="0"/>
              <a:t>нуклеиновые кислоты, </a:t>
            </a:r>
            <a:br>
              <a:rPr lang="ru-RU" dirty="0" smtClean="0"/>
            </a:br>
            <a:r>
              <a:rPr lang="ru-RU" dirty="0" smtClean="0"/>
              <a:t>полисахариды- крахмал, целлюлоза, гликоген, хитин и др.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</a:t>
            </a:r>
            <a:r>
              <a:rPr lang="ru-RU" b="1" dirty="0" smtClean="0"/>
              <a:t>мбровое дерево</a:t>
            </a:r>
            <a:r>
              <a:rPr lang="ru-RU" dirty="0" smtClean="0"/>
              <a:t>,</a:t>
            </a:r>
            <a:r>
              <a:rPr lang="ru-RU" sz="3600" dirty="0"/>
              <a:t>(</a:t>
            </a:r>
            <a:r>
              <a:rPr lang="ru-RU" sz="3600" dirty="0" smtClean="0"/>
              <a:t> </a:t>
            </a:r>
            <a:r>
              <a:rPr lang="ru-RU" sz="3600" dirty="0" smtClean="0"/>
              <a:t>ликвид-амбара</a:t>
            </a:r>
            <a:r>
              <a:rPr lang="ru-RU" sz="3600" dirty="0" smtClean="0"/>
              <a:t>) растет в Малой Азии и Сирии. Выделяет стиракс- пахучую смолу- полистирол. Древние египтяне использовали в бальзамировании.</a:t>
            </a:r>
            <a:endParaRPr lang="ru-RU" sz="3600" dirty="0"/>
          </a:p>
        </p:txBody>
      </p:sp>
      <p:pic>
        <p:nvPicPr>
          <p:cNvPr id="2050" name="Picture 2" descr="D:\docs\pictures\storax93-l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574"/>
            <a:ext cx="5040560" cy="479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Ротанг –</a:t>
            </a:r>
            <a:r>
              <a:rPr lang="ru-RU" sz="4400" b="0" dirty="0" smtClean="0"/>
              <a:t>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/>
              <a:t>малайская пальма. Выделяет красную смолу «драконова кровь». Также применялась в бальзамировании.</a:t>
            </a:r>
            <a:endParaRPr lang="ru-RU" sz="3200" dirty="0"/>
          </a:p>
        </p:txBody>
      </p:sp>
      <p:pic>
        <p:nvPicPr>
          <p:cNvPr id="3076" name="Picture 4" descr="C:\Users\lenovo\AppData\Local\Microsoft\Windows\Temporary Internet Files\Low\Content.IE5\ILNTO4JO\liana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692696"/>
            <a:ext cx="5040559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Органические полимеры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1266155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Термопласты (термопластические полимеры)-полиэтилен, полипропилен, полистирол,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27984" y="692696"/>
            <a:ext cx="4716016" cy="1728192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dirty="0" smtClean="0"/>
              <a:t>Термореактопласты</a:t>
            </a:r>
            <a:r>
              <a:rPr lang="ru-RU" dirty="0" smtClean="0"/>
              <a:t> (термореактивные полимеры)- полиуретан, силиконы, фенолоформальдегидные смолы, др.</a:t>
            </a:r>
            <a:endParaRPr lang="ru-RU" dirty="0"/>
          </a:p>
        </p:txBody>
      </p:sp>
      <p:pic>
        <p:nvPicPr>
          <p:cNvPr id="4098" name="Picture 2" descr="D:\docs\pictures\1303034493_poli-pak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3"/>
            <a:ext cx="2843808" cy="2880320"/>
          </a:xfrm>
          <a:prstGeom prst="rect">
            <a:avLst/>
          </a:prstGeom>
          <a:noFill/>
        </p:spPr>
      </p:pic>
      <p:pic>
        <p:nvPicPr>
          <p:cNvPr id="4100" name="Picture 4" descr="Картинка 8 из 16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7640" r="16841" b="-12122"/>
          <a:stretch>
            <a:fillRect/>
          </a:stretch>
        </p:blipFill>
        <p:spPr bwMode="auto">
          <a:xfrm>
            <a:off x="0" y="4365104"/>
            <a:ext cx="1872208" cy="2664296"/>
          </a:xfrm>
          <a:prstGeom prst="rect">
            <a:avLst/>
          </a:prstGeom>
          <a:noFill/>
        </p:spPr>
      </p:pic>
      <p:pic>
        <p:nvPicPr>
          <p:cNvPr id="4102" name="Picture 6" descr="http://im0-tub-ru.yandex.net/i?id=259074973-29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2492896"/>
            <a:ext cx="1440160" cy="1800200"/>
          </a:xfrm>
          <a:prstGeom prst="rect">
            <a:avLst/>
          </a:prstGeom>
          <a:noFill/>
        </p:spPr>
      </p:pic>
      <p:pic>
        <p:nvPicPr>
          <p:cNvPr id="4104" name="Picture 8" descr="http://im7-tub-ru.yandex.net/i?id=150464669-62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4365104"/>
            <a:ext cx="2376264" cy="2232248"/>
          </a:xfrm>
          <a:prstGeom prst="rect">
            <a:avLst/>
          </a:prstGeom>
          <a:noFill/>
        </p:spPr>
      </p:pic>
      <p:pic>
        <p:nvPicPr>
          <p:cNvPr id="4105" name="Picture 9" descr="D:\docs\pictures\iCA2FU03C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492896"/>
            <a:ext cx="2735287" cy="2219349"/>
          </a:xfrm>
          <a:prstGeom prst="rect">
            <a:avLst/>
          </a:prstGeom>
          <a:noFill/>
        </p:spPr>
      </p:pic>
      <p:pic>
        <p:nvPicPr>
          <p:cNvPr id="4107" name="Picture 11" descr="http://im0-tub-ru.yandex.net/i?id=459868348-24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4265712"/>
            <a:ext cx="2808312" cy="2592288"/>
          </a:xfrm>
          <a:prstGeom prst="rect">
            <a:avLst/>
          </a:prstGeom>
          <a:noFill/>
        </p:spPr>
      </p:pic>
      <p:pic>
        <p:nvPicPr>
          <p:cNvPr id="4109" name="Picture 13" descr="Картинка 3 из 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3048000"/>
            <a:ext cx="288032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волокна</a:t>
            </a:r>
            <a:r>
              <a:rPr lang="ru-RU" dirty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это полимеры линейного строения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800"/>
              </a:lnSpc>
            </a:pPr>
            <a:r>
              <a:rPr lang="ru-RU" b="1" dirty="0" smtClean="0"/>
              <a:t>Волокна растительного происхождения </a:t>
            </a:r>
            <a:r>
              <a:rPr lang="ru-RU" dirty="0" smtClean="0"/>
              <a:t>(</a:t>
            </a:r>
            <a:r>
              <a:rPr lang="ru-RU" sz="3600" dirty="0" smtClean="0"/>
              <a:t>из хлопчатника, льна, оболочки кокосового ореха, джут)</a:t>
            </a:r>
            <a:endParaRPr lang="ru-RU" dirty="0"/>
          </a:p>
        </p:txBody>
      </p:sp>
      <p:pic>
        <p:nvPicPr>
          <p:cNvPr id="19458" name="Picture 2" descr="D:\docs\pictures\0006-006-KHlopok-eto-rasteni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430" t="21315" r="11816" b="7090"/>
          <a:stretch>
            <a:fillRect/>
          </a:stretch>
        </p:blipFill>
        <p:spPr bwMode="auto">
          <a:xfrm>
            <a:off x="2483768" y="1988840"/>
            <a:ext cx="4752528" cy="3240360"/>
          </a:xfrm>
          <a:prstGeom prst="rect">
            <a:avLst/>
          </a:prstGeom>
          <a:noFill/>
        </p:spPr>
      </p:pic>
      <p:pic>
        <p:nvPicPr>
          <p:cNvPr id="19461" name="Picture 5" descr="D:\docs\pictures\le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2857500" cy="3810000"/>
          </a:xfrm>
          <a:prstGeom prst="rect">
            <a:avLst/>
          </a:prstGeom>
          <a:noFill/>
        </p:spPr>
      </p:pic>
      <p:pic>
        <p:nvPicPr>
          <p:cNvPr id="19463" name="Picture 7" descr="http://im3-tub-ru.yandex.net/i?id=381483238-22-72"/>
          <p:cNvPicPr>
            <a:picLocks noChangeAspect="1" noChangeArrowheads="1"/>
          </p:cNvPicPr>
          <p:nvPr/>
        </p:nvPicPr>
        <p:blipFill>
          <a:blip r:embed="rId4" cstate="print"/>
          <a:srcRect l="15585" t="7085" r="13923" b="7892"/>
          <a:stretch>
            <a:fillRect/>
          </a:stretch>
        </p:blipFill>
        <p:spPr bwMode="auto">
          <a:xfrm>
            <a:off x="3059832" y="5129808"/>
            <a:ext cx="3096344" cy="1728192"/>
          </a:xfrm>
          <a:prstGeom prst="rect">
            <a:avLst/>
          </a:prstGeom>
          <a:noFill/>
        </p:spPr>
      </p:pic>
      <p:pic>
        <p:nvPicPr>
          <p:cNvPr id="19469" name="Picture 13" descr="http://im7-tub-ru.yandex.net/i?id=445868932-0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717032"/>
            <a:ext cx="2736304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Волокна животного происхождения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(шерсть овец, шелковая нить тутового </a:t>
            </a:r>
            <a:r>
              <a:rPr lang="ru-RU" sz="3600" dirty="0"/>
              <a:t>ш</a:t>
            </a:r>
            <a:r>
              <a:rPr lang="ru-RU" sz="3600" dirty="0" smtClean="0"/>
              <a:t>елкопряда)</a:t>
            </a:r>
            <a:endParaRPr lang="ru-RU" sz="3600" dirty="0"/>
          </a:p>
        </p:txBody>
      </p:sp>
      <p:pic>
        <p:nvPicPr>
          <p:cNvPr id="21506" name="Picture 2" descr="D:\docs\pictures\ovc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4860032" cy="3672408"/>
          </a:xfrm>
          <a:prstGeom prst="rect">
            <a:avLst/>
          </a:prstGeom>
          <a:noFill/>
        </p:spPr>
      </p:pic>
      <p:pic>
        <p:nvPicPr>
          <p:cNvPr id="21507" name="Picture 3" descr="D:\docs\pictures\iCA1KUZB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152" y="1844824"/>
            <a:ext cx="2841848" cy="3384375"/>
          </a:xfrm>
          <a:prstGeom prst="rect">
            <a:avLst/>
          </a:prstGeom>
          <a:noFill/>
        </p:spPr>
      </p:pic>
      <p:pic>
        <p:nvPicPr>
          <p:cNvPr id="21509" name="Picture 5" descr="http://im7-tub-ru.yandex.net/i?id=237715402-55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509120"/>
            <a:ext cx="2580878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147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Полимеры –  это сложные молекулы, состоящие из большого числа  простых одинаковых молекул, соединенных химическими связями.</vt:lpstr>
      <vt:lpstr>Гликоген его мономером является глюкоза</vt:lpstr>
      <vt:lpstr>Биополимеры-  белки,  нуклеиновые кислоты,  полисахариды- крахмал, целлюлоза, гликоген, хитин и др.</vt:lpstr>
      <vt:lpstr>Амбровое дерево,( ликвид-амбара) растет в Малой Азии и Сирии. Выделяет стиракс- пахучую смолу- полистирол. Древние египтяне использовали в бальзамировании.</vt:lpstr>
      <vt:lpstr>Ротанг – </vt:lpstr>
      <vt:lpstr>Органические полимеры</vt:lpstr>
      <vt:lpstr>волокна –  это полимеры линейного строения</vt:lpstr>
      <vt:lpstr>Волокна растительного происхождения (из хлопчатника, льна, оболочки кокосового ореха, джут)</vt:lpstr>
      <vt:lpstr>Волокна животного происхождения (шерсть овец, шелковая нить тутового шелкопряда)</vt:lpstr>
      <vt:lpstr>Волокна химические</vt:lpstr>
      <vt:lpstr>Неорганические полимеры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полимеры</dc:title>
  <dc:creator>lenovo</dc:creator>
  <cp:lastModifiedBy>lenovo</cp:lastModifiedBy>
  <cp:revision>18</cp:revision>
  <dcterms:created xsi:type="dcterms:W3CDTF">2011-10-23T21:38:46Z</dcterms:created>
  <dcterms:modified xsi:type="dcterms:W3CDTF">2011-10-24T00:38:47Z</dcterms:modified>
</cp:coreProperties>
</file>