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8" r:id="rId2"/>
    <p:sldId id="299" r:id="rId3"/>
    <p:sldId id="300" r:id="rId4"/>
    <p:sldId id="301" r:id="rId5"/>
    <p:sldId id="302" r:id="rId6"/>
    <p:sldId id="306" r:id="rId7"/>
    <p:sldId id="303" r:id="rId8"/>
    <p:sldId id="269" r:id="rId9"/>
    <p:sldId id="266" r:id="rId10"/>
    <p:sldId id="267" r:id="rId11"/>
    <p:sldId id="270" r:id="rId12"/>
    <p:sldId id="271" r:id="rId13"/>
    <p:sldId id="273" r:id="rId14"/>
    <p:sldId id="274" r:id="rId15"/>
    <p:sldId id="275" r:id="rId16"/>
    <p:sldId id="276" r:id="rId17"/>
    <p:sldId id="30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63E200-1BBA-4049-A8AF-1ABACB402FCB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696433-3161-4508-AA7F-DD237E7C0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E6E2-FC02-433F-BE58-423B96E9160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454A-AB8C-497E-9FBE-6F16611E7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4C56-0272-4919-A138-FBFE67E8847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8A66-EEF9-455E-80E2-9E5FE0098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BA70-95A6-486D-B4F0-C86565EEF0B3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7F26-F1A1-427E-9904-C481DCEB1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2DFE-AFD4-46B0-B9A1-A884FAE6D431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C696-3BD2-44F1-AAFC-6BCE39371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6B78-626D-45C2-8F23-D49CF4243AE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D70A-0FE9-46B2-8EF9-E95124C18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F295-DEBA-46C5-8149-56C0CE906404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9718-078A-4393-8A3D-56A18E32C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A053-D8EA-4E1D-BE5B-5AA0595D0BCE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37A2-44BC-4507-81EC-1091864D2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BF9A-D124-4D78-A5E8-537C52DC272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200F-988A-42F0-AC3F-A0714CEB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53D1-B9C7-4789-AEDA-E6CBF5DB4EEC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91A9-DFE4-4EAE-BDF1-1985B8FEE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0524-D62F-42F3-97FD-0DF8553689FD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287D-77FF-4F02-BA24-497E3A51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AB75-F83B-4B28-968C-DFB048D2D949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F0C7-51C7-4757-AA08-E57FB2736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750C1-637C-4FB3-BD50-7C66B142D872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51C587-EC3E-4D6C-8913-E2BFF9393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ьютер 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303053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отеебу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5" y="4429125"/>
            <a:ext cx="2730500" cy="224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2000241"/>
            <a:ext cx="88582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«Использование комплекса материалов по дифференциации звонкости-глухости парных согласных «Т-Д» в предупреждении и коррекции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младших школьников»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/>
              <a:t> </a:t>
            </a:r>
            <a:endParaRPr lang="ru-RU" sz="2800" dirty="0" smtClean="0"/>
          </a:p>
          <a:p>
            <a:pPr algn="ctr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5000636"/>
            <a:ext cx="4408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Дидык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57166"/>
            <a:ext cx="383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14290"/>
            <a:ext cx="350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ГБОУ прогимназия №1642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500042"/>
            <a:ext cx="134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г.Москва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6429396"/>
            <a:ext cx="78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Загадки и Кроссворд на букву «Д»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DSC0870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357298"/>
            <a:ext cx="4181476" cy="5000660"/>
          </a:xfrm>
        </p:spPr>
      </p:pic>
      <p:pic>
        <p:nvPicPr>
          <p:cNvPr id="15" name="Содержимое 14" descr="DSC0870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357298"/>
            <a:ext cx="4210080" cy="5000660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Дифференциация «Т» - «Д»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картинки на конкурс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000108"/>
            <a:ext cx="8072494" cy="5715040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85752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Букву правильно вставляй и картинку подбирай!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номер 2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8572560" cy="5357850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Выделение звука из предложения, текста</a:t>
            </a:r>
            <a:endParaRPr lang="ru-RU" sz="4000" u="sng" dirty="0"/>
          </a:p>
        </p:txBody>
      </p:sp>
      <p:pic>
        <p:nvPicPr>
          <p:cNvPr id="13" name="Содержимое 12" descr="DSC067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643050"/>
            <a:ext cx="4429156" cy="4071966"/>
          </a:xfrm>
        </p:spPr>
      </p:pic>
      <p:pic>
        <p:nvPicPr>
          <p:cNvPr id="14" name="Содержимое 13" descr="лена 00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714620"/>
            <a:ext cx="4286280" cy="4000528"/>
          </a:xfrm>
        </p:spPr>
      </p:pic>
      <p:sp>
        <p:nvSpPr>
          <p:cNvPr id="15" name="TextBox 14"/>
          <p:cNvSpPr txBox="1"/>
          <p:nvPr/>
        </p:nvSpPr>
        <p:spPr>
          <a:xfrm>
            <a:off x="4868092" y="1928802"/>
            <a:ext cx="427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Хлопни, если слышишь – «Т»,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Топни, если слышишь – «Д»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5929330"/>
            <a:ext cx="362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Подчеркни: Одна черта – «Т»,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Две черты – «Д»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Выделение «Т» - «Д» 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067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214422"/>
            <a:ext cx="7715304" cy="5472138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00066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Научим малышей хорошо писать!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oris Didyk\Desktop\печатать\DSC07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857232"/>
            <a:ext cx="3538533" cy="2653900"/>
          </a:xfrm>
          <a:prstGeom prst="rect">
            <a:avLst/>
          </a:prstGeom>
          <a:noFill/>
        </p:spPr>
      </p:pic>
      <p:pic>
        <p:nvPicPr>
          <p:cNvPr id="1029" name="Picture 5" descr="C:\Users\Boris Didyk\Desktop\печатать\DSC07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286256"/>
            <a:ext cx="3143272" cy="245068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785794"/>
            <a:ext cx="3000396" cy="34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11" descr="DSC06372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4714876" y="3714752"/>
            <a:ext cx="4038600" cy="3028950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14346" y="428604"/>
            <a:ext cx="9358346" cy="71438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«Будем грамотно писать без ошибок мы в тетрадь»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:\Мои документы\Надичкины штучки\Фото из садика\2010-2011 уч. год\3 медведя апрель 2011\SDC10647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3571900" cy="26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D:\Мои документы\Надичкины штучки\Фото из садика\2010-2011 уч. год\игры в группе\IMG_075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071546"/>
            <a:ext cx="3681410" cy="267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ои документы\Надичкины штучки\Фото из садика\2010-2011 уч. год\занятия в уголках\IMG_07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143380"/>
            <a:ext cx="3571900" cy="26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ои документы\Надичкины штучки\Фото из садика\2010-2011 уч. год\Режимные моменты\SDC1288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3786190"/>
            <a:ext cx="2240759" cy="296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500306"/>
            <a:ext cx="4714908" cy="330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ребятам помогали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про буквы рассказали.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«Т» и «Д» менять не будем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ошибки все забудем!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будем изучать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учиться лишь на 5!</a:t>
            </a:r>
          </a:p>
          <a:p>
            <a:pPr algn="ctr"/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6000768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2 «А» класс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oris Didyk\Desktop\печатать\DSC081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14290"/>
            <a:ext cx="2928958" cy="21796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ГБОУ прогимназия №1642-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начальная школа – детский сад с музыкально-эстетическим уклоном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6216" y="1571612"/>
            <a:ext cx="4857784" cy="11080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Подготовительная группа – участники эксперимента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7158" y="1571612"/>
            <a:ext cx="4041775" cy="11080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класс – участники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05795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285720" y="2928934"/>
            <a:ext cx="4041775" cy="3071834"/>
          </a:xfrm>
        </p:spPr>
      </p:pic>
      <p:pic>
        <p:nvPicPr>
          <p:cNvPr id="12" name="Содержимое 11" descr="D:\Мои документы\Надичкины штучки\Фото из садика\2011-2012\Е. Чарушин\SDC12089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928934"/>
            <a:ext cx="39973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85984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85728"/>
            <a:ext cx="850112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eaLnBrk="0" hangingPunct="0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2857496"/>
            <a:ext cx="88583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План профилактической и коррекционной работы по устранению акустической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(по Р.И.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Лалаевой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Уточнение артикуляции и звучания звука с опорой на зрительное,         слуховое, тактильное восприятие, кинестетические ощущения;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выделение звука на фоне слога;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Определение наличия и места звука в слове (начало, середина, конец);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определение места звука по отношению к другим (какой по счету звук, после какого звука произносится, перед каким звуком слышится в слове);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Выделение звука из предложения, текста.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Акустическая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дисграфия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проявляется в заменах букв, соответствующих фонетически близким звукам.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IMG_0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00174"/>
            <a:ext cx="6697662" cy="14287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15074" y="1142984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Уточнение артикуляции и звучания звука</a:t>
            </a:r>
            <a:endParaRPr lang="ru-RU" sz="4000" u="sng" dirty="0"/>
          </a:p>
        </p:txBody>
      </p:sp>
      <p:sp>
        <p:nvSpPr>
          <p:cNvPr id="28" name="Текст 27"/>
          <p:cNvSpPr>
            <a:spLocks noGrp="1"/>
          </p:cNvSpPr>
          <p:nvPr>
            <p:ph type="body" idx="4294967295"/>
          </p:nvPr>
        </p:nvSpPr>
        <p:spPr>
          <a:xfrm>
            <a:off x="857224" y="1571612"/>
            <a:ext cx="3182964" cy="1000131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4294967295"/>
          </p:nvPr>
        </p:nvSpPr>
        <p:spPr>
          <a:xfrm>
            <a:off x="5102225" y="1500174"/>
            <a:ext cx="4041775" cy="1214446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96298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14096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643182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5214950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*Мы две палочки кладем                         Молоточек соберем.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Будет он стучать, стучать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Букву «Т» напоминать.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5214950"/>
            <a:ext cx="37147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*Дом слепили на листе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Он похож на букву «Д».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Шесть палочек мы соберем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 дружно в доме заживем!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Определение наличия и места звука «Т» в слове</a:t>
            </a:r>
            <a:endParaRPr lang="ru-RU" sz="4000" u="sng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500174"/>
            <a:ext cx="8215370" cy="5214974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 -кроссворд</a:t>
            </a:r>
            <a:endParaRPr lang="ru-RU" sz="4000" dirty="0"/>
          </a:p>
        </p:txBody>
      </p:sp>
      <p:pic>
        <p:nvPicPr>
          <p:cNvPr id="4" name="Содержимое 3" descr="image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4786346" cy="4429156"/>
          </a:xfrm>
        </p:spPr>
      </p:pic>
      <p:sp>
        <p:nvSpPr>
          <p:cNvPr id="5" name="TextBox 4"/>
          <p:cNvSpPr txBox="1"/>
          <p:nvPr/>
        </p:nvSpPr>
        <p:spPr>
          <a:xfrm>
            <a:off x="5000628" y="785794"/>
            <a:ext cx="379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Бежит, гудит, в два глаза глядит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Только красный глазок глянет-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Как вкопанный встанет.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714488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Едет конь стальной рычит-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Сзади плуги волочит.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357430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Что за чудо – длинный дом!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Пассажиров много в нем.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Носит обувь из резины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И питается бензином!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571876"/>
            <a:ext cx="367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К нам во двор пробрался крот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Роет землю у ворот.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Тонна в рот земли войдет,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Если крот раскроет рот.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50070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478632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Я мчусь держусь за провода,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Не заблужусь я никогда.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5429265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Несется и стреляет,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Ворчит скороговоркой.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Трамваю не угнаться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 этой тараторкой.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429264"/>
            <a:ext cx="380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Спозаранку за окошком-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Стук, и звон, и кутерьма.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 прямым стальным дорожкам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Ходят красные дома.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Метафоры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86182" y="428604"/>
            <a:ext cx="5072098" cy="600079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3286148" cy="5000660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Куст терновый распустился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Мудрость на ветвях висит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от ветра шелестит: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Тишь да гладь, да божья благодать;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Терпение и труд все перетру;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Тяп-ляп, (да) и корабль;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-Терпи казак, атаманом будешь;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-Тише едешь, дальше будешь;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Ты ближе к делу, а он про козу белу;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-Ты на гору, черт за ногу;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Там хорошо, где нас нет.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Загадок много – отгадка одна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DSC067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7" y="1357298"/>
            <a:ext cx="7715304" cy="5286412"/>
          </a:xfr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Определение наличия и места звука «Д» в слове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DSC0677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428736"/>
            <a:ext cx="4143404" cy="5286412"/>
          </a:xfrm>
        </p:spPr>
      </p:pic>
      <p:sp>
        <p:nvSpPr>
          <p:cNvPr id="12" name="TextBox 11"/>
          <p:cNvSpPr txBox="1"/>
          <p:nvPr/>
        </p:nvSpPr>
        <p:spPr>
          <a:xfrm>
            <a:off x="142844" y="1285860"/>
            <a:ext cx="34233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Барабанит гром по крыше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Громче - тише, громче – тише.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Дождик намочил носок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песочнице песок,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Намочил дорожку,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Девочку и кошку,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Намочил он все везде,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потом стал буквой … «Д»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378619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***  Дождик, дождик – поливай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Созревает урожай!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Вы ребята не зевайте,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Что созрело, собирайте!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***  Дождик лей, лей, лей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Ребятишек не жалей!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Наши детки нарезвятся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Будут весело смеяться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635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ГБОУ прогимназия №1642- это начальная школа – детский сад с музыкально-эстетическим уклоном</vt:lpstr>
      <vt:lpstr>Слайд 3</vt:lpstr>
      <vt:lpstr>Уточнение артикуляции и звучания звука</vt:lpstr>
      <vt:lpstr>Определение наличия и места звука «Т» в слове</vt:lpstr>
      <vt:lpstr>ТранспорТ -кроссворд</vt:lpstr>
      <vt:lpstr>Метафоры</vt:lpstr>
      <vt:lpstr>Загадок много – отгадка одна</vt:lpstr>
      <vt:lpstr>Определение наличия и места звука «Д» в слове </vt:lpstr>
      <vt:lpstr>Загадки и Кроссворд на букву «Д»</vt:lpstr>
      <vt:lpstr>Дифференциация «Т» - «Д»</vt:lpstr>
      <vt:lpstr>Букву правильно вставляй и картинку подбирай!</vt:lpstr>
      <vt:lpstr>Выделение звука из предложения, текста</vt:lpstr>
      <vt:lpstr>Выделение «Т» - «Д» </vt:lpstr>
      <vt:lpstr>Научим малышей хорошо писать!</vt:lpstr>
      <vt:lpstr>«Будем грамотно писать без ошибок мы в тетрадь»</vt:lpstr>
      <vt:lpstr>Слайд 17</vt:lpstr>
    </vt:vector>
  </TitlesOfParts>
  <Company>MOD-HOUSE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Крысанов</dc:creator>
  <cp:lastModifiedBy>Boris Didyk</cp:lastModifiedBy>
  <cp:revision>190</cp:revision>
  <dcterms:created xsi:type="dcterms:W3CDTF">2008-11-25T18:54:27Z</dcterms:created>
  <dcterms:modified xsi:type="dcterms:W3CDTF">2013-03-23T18:19:24Z</dcterms:modified>
</cp:coreProperties>
</file>