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1692-4073-4CC8-A4A8-26EE95AAD56E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BF9E4-92D4-4F70-9FEE-CAED357F8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1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BF9E4-92D4-4F70-9FEE-CAED357F8A8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3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51B0-1622-4FD9-B581-FBC1B402C64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3D4A-2C4C-428F-9B3F-03AE07A50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7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51B0-1622-4FD9-B581-FBC1B402C64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3D4A-2C4C-428F-9B3F-03AE07A50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4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51B0-1622-4FD9-B581-FBC1B402C64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3D4A-2C4C-428F-9B3F-03AE07A50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3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51B0-1622-4FD9-B581-FBC1B402C64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3D4A-2C4C-428F-9B3F-03AE07A50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35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51B0-1622-4FD9-B581-FBC1B402C64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3D4A-2C4C-428F-9B3F-03AE07A50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7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51B0-1622-4FD9-B581-FBC1B402C64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3D4A-2C4C-428F-9B3F-03AE07A50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8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51B0-1622-4FD9-B581-FBC1B402C64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3D4A-2C4C-428F-9B3F-03AE07A50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9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51B0-1622-4FD9-B581-FBC1B402C64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3D4A-2C4C-428F-9B3F-03AE07A50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0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51B0-1622-4FD9-B581-FBC1B402C64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3D4A-2C4C-428F-9B3F-03AE07A50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51B0-1622-4FD9-B581-FBC1B402C64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3D4A-2C4C-428F-9B3F-03AE07A50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1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51B0-1622-4FD9-B581-FBC1B402C64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3D4A-2C4C-428F-9B3F-03AE07A50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2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1B0-1622-4FD9-B581-FBC1B402C64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E3D4A-2C4C-428F-9B3F-03AE07A50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57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24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65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06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97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88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72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484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935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Экран (4:3)</PresentationFormat>
  <Paragraphs>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BEST</cp:lastModifiedBy>
  <cp:revision>3</cp:revision>
  <dcterms:created xsi:type="dcterms:W3CDTF">2013-12-05T12:11:21Z</dcterms:created>
  <dcterms:modified xsi:type="dcterms:W3CDTF">2013-12-05T12:33:21Z</dcterms:modified>
</cp:coreProperties>
</file>