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3DE-3965-43A8-A7B4-3CB5DD48F7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74DB-8A4A-4EE8-AE62-6BFA4EF3C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3DE-3965-43A8-A7B4-3CB5DD48F7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74DB-8A4A-4EE8-AE62-6BFA4EF3C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3DE-3965-43A8-A7B4-3CB5DD48F7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74DB-8A4A-4EE8-AE62-6BFA4EF3C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3DE-3965-43A8-A7B4-3CB5DD48F7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74DB-8A4A-4EE8-AE62-6BFA4EF3C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3DE-3965-43A8-A7B4-3CB5DD48F7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74DB-8A4A-4EE8-AE62-6BFA4EF3C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3DE-3965-43A8-A7B4-3CB5DD48F7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74DB-8A4A-4EE8-AE62-6BFA4EF3C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3DE-3965-43A8-A7B4-3CB5DD48F7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74DB-8A4A-4EE8-AE62-6BFA4EF3C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3DE-3965-43A8-A7B4-3CB5DD48F7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74DB-8A4A-4EE8-AE62-6BFA4EF3C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3DE-3965-43A8-A7B4-3CB5DD48F7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74DB-8A4A-4EE8-AE62-6BFA4EF3C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3DE-3965-43A8-A7B4-3CB5DD48F7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74DB-8A4A-4EE8-AE62-6BFA4EF3C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73DE-3965-43A8-A7B4-3CB5DD48F7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74DB-8A4A-4EE8-AE62-6BFA4EF3CC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F73DE-3965-43A8-A7B4-3CB5DD48F7A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174DB-8A4A-4EE8-AE62-6BFA4EF3CC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973" y="1643050"/>
            <a:ext cx="837844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БУМАГА. </a:t>
            </a:r>
          </a:p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Разнообразие техник</a:t>
            </a:r>
            <a:r>
              <a:rPr lang="ru-RU" sz="6600" dirty="0" smtClean="0"/>
              <a:t>.</a:t>
            </a: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F:\елена михайловна\Ивченко Е.М\кв-г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0"/>
            <a:ext cx="6072230" cy="6672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306" y="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Кусудама</a:t>
            </a:r>
            <a:endParaRPr lang="ru-RU" sz="3600" dirty="0"/>
          </a:p>
        </p:txBody>
      </p:sp>
      <p:pic>
        <p:nvPicPr>
          <p:cNvPr id="7170" name="Picture 2" descr="F:\МК и поделки\Кусудама (оригами)\WbGAhS4y1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14356"/>
            <a:ext cx="5753100" cy="57531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 descr="D:\Users\Biblioteka\Pictures\kprim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0711"/>
            <a:ext cx="8643998" cy="6482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 descr="D:\Users\Biblioteka\Pictures\pent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764014" cy="632144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 descr="D:\Users\Biblioteka\Pictures\j95895_1275465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24"/>
            <a:ext cx="6786610" cy="678661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8582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Из истории возникновения бумаги.</a:t>
            </a:r>
          </a:p>
          <a:p>
            <a:pPr algn="ctr"/>
            <a:endParaRPr lang="ru-RU" sz="2400" dirty="0" smtClean="0"/>
          </a:p>
          <a:p>
            <a:r>
              <a:rPr lang="ru-RU" sz="2400" dirty="0" smtClean="0"/>
              <a:t>Сначала бумагу научились делать в  Китае, во 2 веке н.э.  Для приготовления первой  бумаги использовали стебли бамбука.</a:t>
            </a:r>
          </a:p>
          <a:p>
            <a:r>
              <a:rPr lang="ru-RU" sz="2400" dirty="0" smtClean="0"/>
              <a:t>                                          </a:t>
            </a:r>
          </a:p>
          <a:p>
            <a:r>
              <a:rPr lang="ru-RU" sz="2400" dirty="0" smtClean="0"/>
              <a:t>Тайна приготовления бумаги держалась в строжайшем секрете и только </a:t>
            </a:r>
          </a:p>
          <a:p>
            <a:r>
              <a:rPr lang="ru-RU" sz="2400" dirty="0" smtClean="0"/>
              <a:t>через 200 лет, в Индии и Вьетнаме, научились делать бумагу из старых </a:t>
            </a:r>
          </a:p>
          <a:p>
            <a:r>
              <a:rPr lang="ru-RU" sz="2400" dirty="0" smtClean="0"/>
              <a:t>парусов, канатов и сетей. В 6 веке бумага появилась и в Японии, там она </a:t>
            </a:r>
          </a:p>
          <a:p>
            <a:r>
              <a:rPr lang="ru-RU" sz="2400" dirty="0" smtClean="0"/>
              <a:t>изготавливалась из коры шелковицы и по качеству превзошла китайскую </a:t>
            </a:r>
          </a:p>
          <a:p>
            <a:r>
              <a:rPr lang="ru-RU" sz="2400" dirty="0" smtClean="0"/>
              <a:t>бумагу. </a:t>
            </a:r>
            <a:r>
              <a:rPr lang="ru-RU" sz="2400" dirty="0"/>
              <a:t>А</a:t>
            </a:r>
            <a:r>
              <a:rPr lang="ru-RU" sz="2400" dirty="0" smtClean="0"/>
              <a:t> затем, в 16 веке и в России. И только в 19 веке, в Европе, появилась бумага из древесины.  Технология изготовления такой бумаги подобна той, которую используют  осы при создании  своих гнезд.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714356"/>
            <a:ext cx="82867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Из истории возникновения ножниц.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dirty="0" smtClean="0"/>
              <a:t>    </a:t>
            </a:r>
            <a:r>
              <a:rPr lang="ru-RU" sz="2400" dirty="0" smtClean="0"/>
              <a:t>Первые ножницы появились около 3 с половиной тысяч лет назад и предназначались для стрижки овец. Около 1000 лет назад ремесленники догадались соединить два ножа с помощью гвоздика, а ручки загнуть в виде колец. Получились ножницы. </a:t>
            </a:r>
          </a:p>
          <a:p>
            <a:r>
              <a:rPr lang="ru-RU" sz="2400" dirty="0" smtClean="0"/>
              <a:t>   Делали их из железа, стали, серебра, богато украшали, а то и покрывали золотом.</a:t>
            </a:r>
          </a:p>
          <a:p>
            <a:r>
              <a:rPr lang="ru-RU" sz="2400" dirty="0" smtClean="0"/>
              <a:t>В России, ножницы и ножи изготавливали  в Нижегородской  и Владимирской  губерниях.  Ножницы изготавливались разные – для парикмахеров, лекарей, для работы в саду, для разрезания металла.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D:\Users\Biblioteka\Pictures\192945_55655nothumb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3839666" cy="5429288"/>
          </a:xfrm>
          <a:prstGeom prst="rect">
            <a:avLst/>
          </a:prstGeom>
          <a:noFill/>
        </p:spPr>
      </p:pic>
      <p:pic>
        <p:nvPicPr>
          <p:cNvPr id="1027" name="Picture 3" descr="D:\Users\Biblioteka\Pictures\1360031486_paper-work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571612"/>
            <a:ext cx="5333997" cy="4000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D:\Users\Biblioteka\Pictures\4523892_c4ec41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7572428" cy="5687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57" r="5225" b="7378"/>
          <a:stretch/>
        </p:blipFill>
        <p:spPr bwMode="auto">
          <a:xfrm>
            <a:off x="428596" y="1571612"/>
            <a:ext cx="2610587" cy="360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83" t="9091" r="6564" b="8542"/>
          <a:stretch/>
        </p:blipFill>
        <p:spPr bwMode="auto">
          <a:xfrm>
            <a:off x="3286116" y="2071678"/>
            <a:ext cx="2354047" cy="164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13" t="5928" r="8950" b="7680"/>
          <a:stretch/>
        </p:blipFill>
        <p:spPr bwMode="auto">
          <a:xfrm>
            <a:off x="6000760" y="1500174"/>
            <a:ext cx="2456433" cy="354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18" t="2617" r="13648"/>
          <a:stretch/>
        </p:blipFill>
        <p:spPr bwMode="auto">
          <a:xfrm>
            <a:off x="3311534" y="3933055"/>
            <a:ext cx="2282690" cy="199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28860" y="357166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Бумажная мозаика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0"/>
            <a:ext cx="2752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Торцевание</a:t>
            </a:r>
            <a:endParaRPr lang="ru-RU" sz="4000" dirty="0"/>
          </a:p>
        </p:txBody>
      </p:sp>
      <p:pic>
        <p:nvPicPr>
          <p:cNvPr id="3074" name="Picture 2" descr="D:\Users\Biblioteka\Picture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3360549" cy="3143272"/>
          </a:xfrm>
          <a:prstGeom prst="rect">
            <a:avLst/>
          </a:prstGeom>
          <a:noFill/>
        </p:spPr>
      </p:pic>
      <p:pic>
        <p:nvPicPr>
          <p:cNvPr id="3075" name="Picture 3" descr="D:\Users\Biblioteka\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14290"/>
            <a:ext cx="2714612" cy="4370986"/>
          </a:xfrm>
          <a:prstGeom prst="rect">
            <a:avLst/>
          </a:prstGeom>
          <a:noFill/>
        </p:spPr>
      </p:pic>
      <p:pic>
        <p:nvPicPr>
          <p:cNvPr id="3076" name="Picture 4" descr="D:\Users\Biblioteka\Pictures\podelka_plastelin+buma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428868"/>
            <a:ext cx="3000396" cy="3992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430" y="0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/>
              <a:t>Квиллинг</a:t>
            </a:r>
            <a:endParaRPr lang="ru-RU" sz="4000" dirty="0"/>
          </a:p>
        </p:txBody>
      </p:sp>
      <p:pic>
        <p:nvPicPr>
          <p:cNvPr id="5" name="Рисунок 4" descr="кв-г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42917"/>
            <a:ext cx="4214842" cy="5366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F:\елена михайловна\квил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018" y="642918"/>
            <a:ext cx="4196148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F:\елена михайловна\Ивченко Е.М\кв-г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477277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131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Biblioteka</dc:creator>
  <cp:lastModifiedBy>Biblioteka</cp:lastModifiedBy>
  <cp:revision>8</cp:revision>
  <dcterms:created xsi:type="dcterms:W3CDTF">2013-09-26T08:17:22Z</dcterms:created>
  <dcterms:modified xsi:type="dcterms:W3CDTF">2013-09-26T09:35:01Z</dcterms:modified>
</cp:coreProperties>
</file>