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89" r:id="rId4"/>
    <p:sldId id="290" r:id="rId5"/>
    <p:sldId id="276" r:id="rId6"/>
    <p:sldId id="257" r:id="rId7"/>
    <p:sldId id="294" r:id="rId8"/>
    <p:sldId id="277" r:id="rId9"/>
    <p:sldId id="297" r:id="rId10"/>
    <p:sldId id="29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3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41F31F8-ABBE-4041-AAF4-FFAC3302EE2C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EBF2368-4680-4650-94F5-07E7B9BAE5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8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4" name="chimes.wav"/>
          </p:stSnd>
        </p:sndAc>
      </p:transition>
    </mc:Choice>
    <mc:Fallback xmlns="">
      <p:transition spd="slow">
        <p:sndAc>
          <p:stSnd>
            <p:snd r:embed="rId16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279104"/>
          </a:xfrm>
        </p:spPr>
        <p:txBody>
          <a:bodyPr>
            <a:noAutofit/>
          </a:bodyPr>
          <a:lstStyle/>
          <a:p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  <a:t>ИСТОРИЯ.</a:t>
            </a:r>
          </a:p>
          <a:p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  <a:t>ТЕХНИКА РОСПИСИ.</a:t>
            </a:r>
          </a:p>
          <a:p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  <a:t>Особенности росписи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1часть</a:t>
            </a:r>
            <a:endParaRPr lang="ru-RU" sz="32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92112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spc="0" dirty="0" smtClean="0">
                <a:ln w="76200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 panose="02040604050505020304" pitchFamily="18" charset="0"/>
              </a:rPr>
              <a:t>ЖОСТОВО</a:t>
            </a:r>
            <a:endParaRPr lang="ru-RU" sz="8000" b="1" spc="0" dirty="0">
              <a:ln w="76200">
                <a:solidFill>
                  <a:schemeClr val="tx1">
                    <a:lumMod val="95000"/>
                  </a:schemeClr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234888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учителя ИЗО ГБОУ СОШ №1291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г.Москвы</a:t>
            </a:r>
            <a:endParaRPr lang="ru-RU" dirty="0" smtClean="0"/>
          </a:p>
          <a:p>
            <a:r>
              <a:rPr lang="ru-RU" dirty="0" smtClean="0"/>
              <a:t>Бабенко Н,В.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1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История промысла росписи подносов.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C9E1F"/>
              </a:buClr>
            </a:pP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Промысел расписных металлических подносов возник в середине </a:t>
            </a:r>
            <a:r>
              <a:rPr lang="ru-RU" sz="2400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XVIIIв</a:t>
            </a: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. на Урале, где были расположены металлургические заводы Демидовых (Нижний Тагил, Невьянск, Верх-</a:t>
            </a:r>
            <a:r>
              <a:rPr lang="ru-RU" sz="2400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Нейвинск</a:t>
            </a: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), и только в первой половине XIX века подносы стали изготавливать в деревнях Московской губернии — </a:t>
            </a:r>
            <a:r>
              <a:rPr lang="ru-RU" sz="2400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Жостове</a:t>
            </a: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, Троицком, Новосельцеве и др. Скоро московский промысел стал ведущим. В настоящее время производство подносов с лаковой росписью сосредоточено в деревне </a:t>
            </a:r>
            <a:r>
              <a:rPr lang="ru-RU" sz="2400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Жостово</a:t>
            </a: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Московской области и в Нижнем Тагиле.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3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32448" cy="3356707"/>
          </a:xfrm>
          <a:effectLst>
            <a:softEdge rad="317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320480" cy="3260554"/>
          </a:xfr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Уральские подносы.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Нижний Тагил.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2971800" cy="1152128"/>
          </a:xfrm>
        </p:spPr>
        <p:txBody>
          <a:bodyPr/>
          <a:lstStyle/>
          <a:p>
            <a:r>
              <a:rPr lang="ru-RU" sz="3200" dirty="0" smtClean="0"/>
              <a:t>История развития промысла.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32856"/>
            <a:ext cx="2971800" cy="4248472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  <a:r>
              <a:rPr lang="ru-RU" sz="1800" dirty="0" smtClean="0"/>
              <a:t>Дальнейшее развитие </a:t>
            </a:r>
            <a:r>
              <a:rPr lang="ru-RU" sz="1800" dirty="0" err="1" smtClean="0"/>
              <a:t>жостовской</a:t>
            </a:r>
            <a:r>
              <a:rPr lang="ru-RU" sz="1800" dirty="0" smtClean="0"/>
              <a:t> росписи </a:t>
            </a:r>
            <a:r>
              <a:rPr lang="ru-RU" sz="1800" dirty="0" err="1" smtClean="0"/>
              <a:t>стилистичести</a:t>
            </a:r>
            <a:r>
              <a:rPr lang="ru-RU" sz="1800" dirty="0" smtClean="0"/>
              <a:t> взаимосвязано с росписью по фарфору и финифти подмосковных заводов и фабрик, цветочными мотивами набивных ситцев ивановских фабрик и </a:t>
            </a:r>
            <a:r>
              <a:rPr lang="ru-RU" sz="1800" dirty="0" err="1" smtClean="0"/>
              <a:t>лукутинской</a:t>
            </a:r>
            <a:r>
              <a:rPr lang="ru-RU" sz="1800" dirty="0" smtClean="0"/>
              <a:t> миниатюры. изготовлявшейся в расположенном неподалеку </a:t>
            </a:r>
            <a:r>
              <a:rPr lang="ru-RU" sz="1800" dirty="0" err="1" smtClean="0"/>
              <a:t>Федоскине</a:t>
            </a:r>
            <a:endParaRPr lang="ru-RU" sz="1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r="11971"/>
          <a:stretch>
            <a:fillRect/>
          </a:stretch>
        </p:blipFill>
        <p:spPr>
          <a:xfrm>
            <a:off x="4427984" y="1196752"/>
            <a:ext cx="4104456" cy="417646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04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Технология изготовления подноса</a:t>
            </a:r>
            <a:r>
              <a:rPr lang="ru-RU" sz="3200" b="1" dirty="0" smtClean="0">
                <a:solidFill>
                  <a:srgbClr val="FFC000"/>
                </a:solidFill>
              </a:rPr>
              <a:t>.</a:t>
            </a:r>
            <a:r>
              <a:rPr lang="ru-RU" sz="3200" dirty="0"/>
              <a:t> </a:t>
            </a:r>
            <a:endParaRPr lang="ru-RU" sz="14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G:\Жостово\Новая папка\v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19872" cy="38884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Жостово\Новая папка\v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019872" cy="38164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733800" cy="410445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93610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/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/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Ковка подноса и обработка края подноса.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 </a:t>
            </a:r>
            <a:r>
              <a:rPr lang="ru-RU" sz="1400" dirty="0"/>
              <a:t>Форма кованого подноса создается ручной ковкой по старинной кустарной традиции, при этом ее конфигурация и размер зависят от творческого варьирования коваля.</a:t>
            </a:r>
            <a:br>
              <a:rPr lang="ru-RU" sz="1400" dirty="0"/>
            </a:br>
            <a:endParaRPr lang="ru-RU" sz="14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G:\Жостово\Новая папка\v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733800" cy="403244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4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Pictures\Ж\image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3" r="-6863"/>
          <a:stretch/>
        </p:blipFill>
        <p:spPr bwMode="auto">
          <a:xfrm>
            <a:off x="323528" y="3933056"/>
            <a:ext cx="4212000" cy="2469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Pictures\Ж\image_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8576"/>
            <a:ext cx="31947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Pictures\Ж\image_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1" y="323012"/>
            <a:ext cx="3240360" cy="2045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71463"/>
            <a:ext cx="3744416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8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07818"/>
            <a:ext cx="7924800" cy="1781022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>
                <a:solidFill>
                  <a:srgbClr val="FFC000"/>
                </a:solidFill>
              </a:rPr>
              <a:t>Подготовка под роспись 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1800" dirty="0" smtClean="0"/>
              <a:t>Отжиг</a:t>
            </a:r>
            <a:r>
              <a:rPr lang="ru-RU" sz="1800" dirty="0"/>
              <a:t>, обезжиривание, грунтование, нанесение черной эмали в два-три слоя с промежуточной сушкой каждого слоя, зачистка каждого слоя эмали вручную при помощи шкурки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 err="1" smtClean="0"/>
              <a:t>Разбеленными</a:t>
            </a:r>
            <a:r>
              <a:rPr lang="ru-RU" sz="1800" dirty="0" smtClean="0"/>
              <a:t> </a:t>
            </a:r>
            <a:r>
              <a:rPr lang="ru-RU" sz="1800" dirty="0"/>
              <a:t>красками намечается общий силуэт </a:t>
            </a:r>
            <a:r>
              <a:rPr lang="ru-RU" sz="1800" dirty="0" smtClean="0"/>
              <a:t>композиции.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dirty="0">
              <a:solidFill>
                <a:srgbClr val="FFC000"/>
              </a:solidFill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2378"/>
            <a:ext cx="3733800" cy="331733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 descr="G:\Жостово\df380dee81c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000467" cy="194421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Материалы: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700" dirty="0" err="1" smtClean="0"/>
              <a:t>Википпедия</a:t>
            </a:r>
            <a:r>
              <a:rPr lang="ru-RU" sz="1700" dirty="0" smtClean="0"/>
              <a:t> </a:t>
            </a:r>
            <a:r>
              <a:rPr lang="ru-RU" sz="1700" dirty="0" err="1" smtClean="0"/>
              <a:t>Жостовская</a:t>
            </a:r>
            <a:r>
              <a:rPr lang="ru-RU" sz="1700" dirty="0" smtClean="0"/>
              <a:t> роспись.</a:t>
            </a:r>
          </a:p>
          <a:p>
            <a:r>
              <a:rPr lang="ru-RU" sz="1700" dirty="0" smtClean="0"/>
              <a:t>Яндекс картинки.</a:t>
            </a:r>
          </a:p>
          <a:p>
            <a:r>
              <a:rPr lang="ru-RU" sz="1700" dirty="0" smtClean="0"/>
              <a:t>Фотографии.</a:t>
            </a:r>
          </a:p>
          <a:p>
            <a:r>
              <a:rPr lang="ru-RU" sz="1700" u="sng" dirty="0"/>
              <a:t>Попова О. С., Каплан Н. И. Русские художественные промыслы. — Москва: Знание, 1984.</a:t>
            </a:r>
            <a:endParaRPr lang="ru-RU" sz="1700" dirty="0"/>
          </a:p>
          <a:p>
            <a:r>
              <a:rPr lang="ru-RU" sz="1700" dirty="0" err="1"/>
              <a:t>art.ioso.ru›wiki</a:t>
            </a:r>
            <a:r>
              <a:rPr lang="ru-RU" sz="1700" dirty="0"/>
              <a:t>/</a:t>
            </a:r>
            <a:r>
              <a:rPr lang="ru-RU" sz="1700" dirty="0" err="1"/>
              <a:t>index.php</a:t>
            </a:r>
            <a:r>
              <a:rPr lang="ru-RU" sz="1700" dirty="0"/>
              <a:t>/</a:t>
            </a:r>
            <a:r>
              <a:rPr lang="ru-RU" sz="1700" dirty="0" err="1"/>
              <a:t>Жостовская_роспись</a:t>
            </a:r>
            <a:endParaRPr lang="ru-RU" sz="1700" dirty="0"/>
          </a:p>
          <a:p>
            <a:r>
              <a:rPr lang="ru-RU" sz="1700" dirty="0" err="1"/>
              <a:t>ru.wikipedia.org›Жостовская</a:t>
            </a:r>
            <a:r>
              <a:rPr lang="ru-RU" sz="1700" dirty="0"/>
              <a:t> роспись</a:t>
            </a:r>
          </a:p>
          <a:p>
            <a:r>
              <a:rPr lang="ru-RU" sz="1700" dirty="0"/>
              <a:t>zhostovo.ru</a:t>
            </a:r>
          </a:p>
          <a:p>
            <a:r>
              <a:rPr lang="ru-RU" sz="1700" dirty="0" err="1"/>
              <a:t>podnosy-nizhnego-tagila</a:t>
            </a:r>
            <a:r>
              <a:rPr lang="ru-RU" sz="1700" dirty="0"/>
              <a:t>…</a:t>
            </a:r>
          </a:p>
          <a:p>
            <a:r>
              <a:rPr lang="ru-RU" sz="1700" dirty="0" err="1"/>
              <a:t>ru.wikipedia.org›Федоскинская</a:t>
            </a:r>
            <a:r>
              <a:rPr lang="ru-RU" sz="1700" dirty="0"/>
              <a:t> миниатюра</a:t>
            </a:r>
          </a:p>
          <a:p>
            <a:endParaRPr lang="ru-RU" dirty="0"/>
          </a:p>
        </p:txBody>
      </p:sp>
      <p:pic>
        <p:nvPicPr>
          <p:cNvPr id="17410" name="Picture 2" descr="G:\Жостово\zhostovo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r="20078"/>
          <a:stretch>
            <a:fillRect/>
          </a:stretch>
        </p:blipFill>
        <p:spPr bwMode="auto">
          <a:xfrm>
            <a:off x="4067944" y="1268760"/>
            <a:ext cx="4392488" cy="365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96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408</TotalTime>
  <Words>111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ЖОСТОВО</vt:lpstr>
      <vt:lpstr>История промысла росписи подносов.</vt:lpstr>
      <vt:lpstr>Уральские подносы. Нижний Тагил.</vt:lpstr>
      <vt:lpstr>История развития промысла.</vt:lpstr>
      <vt:lpstr>Технология изготовления подноса. </vt:lpstr>
      <vt:lpstr>  Ковка подноса и обработка края подноса.  Форма кованого подноса создается ручной ковкой по старинной кустарной традиции, при этом ее конфигурация и размер зависят от творческого варьирования коваля. </vt:lpstr>
      <vt:lpstr>Презентация PowerPoint</vt:lpstr>
      <vt:lpstr>    Подготовка под роспись . Отжиг, обезжиривание, грунтование, нанесение черной эмали в два-три слоя с промежуточной сушкой каждого слоя, зачистка каждого слоя эмали вручную при помощи шкурки.  Разбеленными красками намечается общий силуэт композиции. </vt:lpstr>
      <vt:lpstr>Материалы: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ЖОСТОВО</dc:title>
  <dc:creator>1291-24</dc:creator>
  <cp:lastModifiedBy>пк</cp:lastModifiedBy>
  <cp:revision>64</cp:revision>
  <dcterms:created xsi:type="dcterms:W3CDTF">2014-01-18T06:47:20Z</dcterms:created>
  <dcterms:modified xsi:type="dcterms:W3CDTF">2014-03-26T17:18:39Z</dcterms:modified>
</cp:coreProperties>
</file>